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70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95959"/>
    <a:srgbClr val="30ACEC"/>
    <a:srgbClr val="3399CC"/>
    <a:srgbClr val="333333"/>
    <a:srgbClr val="D1D4D5"/>
    <a:srgbClr val="139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91606" autoAdjust="0"/>
  </p:normalViewPr>
  <p:slideViewPr>
    <p:cSldViewPr snapToGrid="0">
      <p:cViewPr varScale="1">
        <p:scale>
          <a:sx n="67" d="100"/>
          <a:sy n="67" d="100"/>
        </p:scale>
        <p:origin x="12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E7BCB7-9A61-4AAE-93B4-2C904FFB2359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3A6FAD22-8CA0-4024-9DCA-B95E44068907}">
      <dgm:prSet phldrT="[Text]" custT="1"/>
      <dgm:spPr>
        <a:noFill/>
        <a:ln>
          <a:noFill/>
        </a:ln>
      </dgm:spPr>
      <dgm:t>
        <a:bodyPr/>
        <a:lstStyle/>
        <a:p>
          <a:endParaRPr lang="en-US" sz="1600" dirty="0"/>
        </a:p>
      </dgm:t>
    </dgm:pt>
    <dgm:pt modelId="{819B43B9-8482-4242-AB98-23BDCA7DC6BC}" type="parTrans" cxnId="{775CE9D1-E155-41FD-A4B0-4895FA250ACC}">
      <dgm:prSet/>
      <dgm:spPr/>
      <dgm:t>
        <a:bodyPr/>
        <a:lstStyle/>
        <a:p>
          <a:endParaRPr lang="en-US"/>
        </a:p>
      </dgm:t>
    </dgm:pt>
    <dgm:pt modelId="{4426A6F3-89EE-4BAA-9430-C950990CE6B7}" type="sibTrans" cxnId="{775CE9D1-E155-41FD-A4B0-4895FA250ACC}">
      <dgm:prSet/>
      <dgm:spPr/>
      <dgm:t>
        <a:bodyPr/>
        <a:lstStyle/>
        <a:p>
          <a:endParaRPr lang="en-US"/>
        </a:p>
      </dgm:t>
    </dgm:pt>
    <dgm:pt modelId="{654E9440-386E-4C7B-B28E-164753AC8429}" type="asst">
      <dgm:prSet phldrT="[Text]" custT="1"/>
      <dgm:spPr>
        <a:noFill/>
        <a:ln>
          <a:noFill/>
        </a:ln>
      </dgm:spPr>
      <dgm:t>
        <a:bodyPr/>
        <a:lstStyle/>
        <a:p>
          <a:endParaRPr lang="en-US" sz="1500" dirty="0" smtClean="0"/>
        </a:p>
      </dgm:t>
    </dgm:pt>
    <dgm:pt modelId="{36B24044-D36B-4ED9-8D80-CD7067BB18AC}" type="parTrans" cxnId="{98EE9B53-6576-4D29-A09F-71D3BEFA82F6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FCFF423C-6D11-43ED-ABE1-3EE899D58A71}" type="sibTrans" cxnId="{98EE9B53-6576-4D29-A09F-71D3BEFA82F6}">
      <dgm:prSet/>
      <dgm:spPr/>
      <dgm:t>
        <a:bodyPr/>
        <a:lstStyle/>
        <a:p>
          <a:endParaRPr lang="en-US"/>
        </a:p>
      </dgm:t>
    </dgm:pt>
    <dgm:pt modelId="{93C358B9-5650-497F-B189-108A4C5CC0C3}">
      <dgm:prSet phldrT="[Text]"/>
      <dgm:spPr>
        <a:noFill/>
        <a:ln>
          <a:noFill/>
        </a:ln>
      </dgm:spPr>
      <dgm:t>
        <a:bodyPr/>
        <a:lstStyle/>
        <a:p>
          <a:endParaRPr lang="en-US" dirty="0"/>
        </a:p>
      </dgm:t>
    </dgm:pt>
    <dgm:pt modelId="{B7D39A6E-7DBB-4CFA-9F3D-7EB28CDD0195}" type="parTrans" cxnId="{3BAD3113-CFC9-44C3-A662-1EAF44E15B90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00037E7D-28E2-4C41-90CC-885683ED5ACF}" type="sibTrans" cxnId="{3BAD3113-CFC9-44C3-A662-1EAF44E15B90}">
      <dgm:prSet/>
      <dgm:spPr/>
      <dgm:t>
        <a:bodyPr/>
        <a:lstStyle/>
        <a:p>
          <a:endParaRPr lang="en-US"/>
        </a:p>
      </dgm:t>
    </dgm:pt>
    <dgm:pt modelId="{00529482-4F4D-4714-8C00-5BC849DE79AC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9D2D2C1-DFDA-490D-9B9F-7C5648F11C7A}" type="parTrans" cxnId="{5DDB39C6-08A4-4A06-8E58-2FC9EF3B7040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A7740B9E-23CC-4A70-A8BF-A32BB5C66992}" type="sibTrans" cxnId="{5DDB39C6-08A4-4A06-8E58-2FC9EF3B7040}">
      <dgm:prSet/>
      <dgm:spPr/>
      <dgm:t>
        <a:bodyPr/>
        <a:lstStyle/>
        <a:p>
          <a:endParaRPr lang="en-US"/>
        </a:p>
      </dgm:t>
    </dgm:pt>
    <dgm:pt modelId="{5936D929-DE0D-4ADF-A68D-8529883AB01D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976DB3-1EF7-403B-ABFF-D56626019BF5}" type="parTrans" cxnId="{D5787632-0016-4541-8FA9-7BF6993E424E}">
      <dgm:prSet/>
      <dgm:spPr/>
      <dgm:t>
        <a:bodyPr/>
        <a:lstStyle/>
        <a:p>
          <a:endParaRPr lang="en-US">
            <a:solidFill>
              <a:srgbClr val="333333"/>
            </a:solidFill>
          </a:endParaRPr>
        </a:p>
      </dgm:t>
    </dgm:pt>
    <dgm:pt modelId="{81954FBE-3F9E-4BCA-9C10-AD70184BF5B7}" type="sibTrans" cxnId="{D5787632-0016-4541-8FA9-7BF6993E424E}">
      <dgm:prSet/>
      <dgm:spPr/>
      <dgm:t>
        <a:bodyPr/>
        <a:lstStyle/>
        <a:p>
          <a:endParaRPr lang="en-US"/>
        </a:p>
      </dgm:t>
    </dgm:pt>
    <dgm:pt modelId="{EF033732-F32E-488C-BFA6-EF50F6FD7F9B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5354B98-8B1E-4165-8E83-BAF7C8C243CF}" type="parTrans" cxnId="{C03AA05D-D5B1-4378-9178-791D4909C2E8}">
      <dgm:prSet/>
      <dgm:spPr/>
      <dgm:t>
        <a:bodyPr/>
        <a:lstStyle/>
        <a:p>
          <a:endParaRPr lang="en-US"/>
        </a:p>
      </dgm:t>
    </dgm:pt>
    <dgm:pt modelId="{951F003F-4303-41D1-AAD5-C25CEDBBB30C}" type="sibTrans" cxnId="{C03AA05D-D5B1-4378-9178-791D4909C2E8}">
      <dgm:prSet/>
      <dgm:spPr/>
      <dgm:t>
        <a:bodyPr/>
        <a:lstStyle/>
        <a:p>
          <a:endParaRPr lang="en-US"/>
        </a:p>
      </dgm:t>
    </dgm:pt>
    <dgm:pt modelId="{39EB3552-DA92-4F78-B889-041F37BA2695}">
      <dgm:prSet phldrT="[Text]"/>
      <dgm:spPr>
        <a:noFill/>
        <a:ln>
          <a:noFill/>
        </a:ln>
      </dgm:spPr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480C477-03B1-46EA-BCEA-D118F9091B12}" type="parTrans" cxnId="{64AA835F-9841-4374-A228-41C39E497A46}">
      <dgm:prSet/>
      <dgm:spPr/>
      <dgm:t>
        <a:bodyPr/>
        <a:lstStyle/>
        <a:p>
          <a:endParaRPr lang="en-US"/>
        </a:p>
      </dgm:t>
    </dgm:pt>
    <dgm:pt modelId="{7B7FEE88-9B4B-4592-906D-4004312B4FB3}" type="sibTrans" cxnId="{64AA835F-9841-4374-A228-41C39E497A46}">
      <dgm:prSet/>
      <dgm:spPr/>
      <dgm:t>
        <a:bodyPr/>
        <a:lstStyle/>
        <a:p>
          <a:endParaRPr lang="en-US"/>
        </a:p>
      </dgm:t>
    </dgm:pt>
    <dgm:pt modelId="{5D23AD44-F1E1-4B34-818A-5FD491C99D83}" type="pres">
      <dgm:prSet presAssocID="{99E7BCB7-9A61-4AAE-93B4-2C904FFB235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757BB09-0C60-4CCC-A0F2-2DFC67E8D7BB}" type="pres">
      <dgm:prSet presAssocID="{3A6FAD22-8CA0-4024-9DCA-B95E44068907}" presName="hierRoot1" presStyleCnt="0">
        <dgm:presLayoutVars>
          <dgm:hierBranch val="init"/>
        </dgm:presLayoutVars>
      </dgm:prSet>
      <dgm:spPr/>
    </dgm:pt>
    <dgm:pt modelId="{F5FE2170-7627-46A5-AB3F-9DC0921CFAA1}" type="pres">
      <dgm:prSet presAssocID="{3A6FAD22-8CA0-4024-9DCA-B95E44068907}" presName="rootComposite1" presStyleCnt="0"/>
      <dgm:spPr/>
    </dgm:pt>
    <dgm:pt modelId="{86A3C52E-C3F9-4206-8BBC-6613555BBABE}" type="pres">
      <dgm:prSet presAssocID="{3A6FAD22-8CA0-4024-9DCA-B95E44068907}" presName="rootText1" presStyleLbl="node0" presStyleIdx="0" presStyleCnt="1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6E3EB46-85D8-4994-A249-75777B3C3FB4}" type="pres">
      <dgm:prSet presAssocID="{3A6FAD22-8CA0-4024-9DCA-B95E44068907}" presName="rootConnector1" presStyleLbl="node1" presStyleIdx="0" presStyleCnt="0"/>
      <dgm:spPr/>
      <dgm:t>
        <a:bodyPr/>
        <a:lstStyle/>
        <a:p>
          <a:endParaRPr lang="en-US"/>
        </a:p>
      </dgm:t>
    </dgm:pt>
    <dgm:pt modelId="{84830904-3375-4008-9095-EFDDA7B6D8F2}" type="pres">
      <dgm:prSet presAssocID="{3A6FAD22-8CA0-4024-9DCA-B95E44068907}" presName="hierChild2" presStyleCnt="0"/>
      <dgm:spPr/>
    </dgm:pt>
    <dgm:pt modelId="{586796C9-273C-45A6-A66E-B5B6AEA45C8D}" type="pres">
      <dgm:prSet presAssocID="{B7D39A6E-7DBB-4CFA-9F3D-7EB28CDD0195}" presName="Name37" presStyleLbl="parChTrans1D2" presStyleIdx="0" presStyleCnt="6"/>
      <dgm:spPr/>
      <dgm:t>
        <a:bodyPr/>
        <a:lstStyle/>
        <a:p>
          <a:endParaRPr lang="en-US"/>
        </a:p>
      </dgm:t>
    </dgm:pt>
    <dgm:pt modelId="{FBB81D3F-3327-4A86-931D-FED385B517CF}" type="pres">
      <dgm:prSet presAssocID="{93C358B9-5650-497F-B189-108A4C5CC0C3}" presName="hierRoot2" presStyleCnt="0">
        <dgm:presLayoutVars>
          <dgm:hierBranch val="init"/>
        </dgm:presLayoutVars>
      </dgm:prSet>
      <dgm:spPr/>
    </dgm:pt>
    <dgm:pt modelId="{03C41218-98E1-4C2E-8FED-45FEAF30A995}" type="pres">
      <dgm:prSet presAssocID="{93C358B9-5650-497F-B189-108A4C5CC0C3}" presName="rootComposite" presStyleCnt="0"/>
      <dgm:spPr/>
    </dgm:pt>
    <dgm:pt modelId="{FE58B0E2-5AE8-4623-92E1-16C16888502A}" type="pres">
      <dgm:prSet presAssocID="{93C358B9-5650-497F-B189-108A4C5CC0C3}" presName="rootText" presStyleLbl="node2" presStyleIdx="0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D5435C5F-92DF-4B6B-8B58-FEFC747B4D03}" type="pres">
      <dgm:prSet presAssocID="{93C358B9-5650-497F-B189-108A4C5CC0C3}" presName="rootConnector" presStyleLbl="node2" presStyleIdx="0" presStyleCnt="5"/>
      <dgm:spPr/>
      <dgm:t>
        <a:bodyPr/>
        <a:lstStyle/>
        <a:p>
          <a:endParaRPr lang="en-US"/>
        </a:p>
      </dgm:t>
    </dgm:pt>
    <dgm:pt modelId="{DBAAA631-3CBB-4525-93DE-504A31585C07}" type="pres">
      <dgm:prSet presAssocID="{93C358B9-5650-497F-B189-108A4C5CC0C3}" presName="hierChild4" presStyleCnt="0"/>
      <dgm:spPr/>
    </dgm:pt>
    <dgm:pt modelId="{039DB66A-DC7B-4E88-9CDB-672805C48F35}" type="pres">
      <dgm:prSet presAssocID="{93C358B9-5650-497F-B189-108A4C5CC0C3}" presName="hierChild5" presStyleCnt="0"/>
      <dgm:spPr/>
    </dgm:pt>
    <dgm:pt modelId="{6DF6BB01-3480-49D7-8897-B3CFE06BD7EA}" type="pres">
      <dgm:prSet presAssocID="{79D2D2C1-DFDA-490D-9B9F-7C5648F11C7A}" presName="Name37" presStyleLbl="parChTrans1D2" presStyleIdx="1" presStyleCnt="6"/>
      <dgm:spPr/>
      <dgm:t>
        <a:bodyPr/>
        <a:lstStyle/>
        <a:p>
          <a:endParaRPr lang="en-US"/>
        </a:p>
      </dgm:t>
    </dgm:pt>
    <dgm:pt modelId="{186607DB-004C-4215-9BF1-508D5DF9242B}" type="pres">
      <dgm:prSet presAssocID="{00529482-4F4D-4714-8C00-5BC849DE79AC}" presName="hierRoot2" presStyleCnt="0">
        <dgm:presLayoutVars>
          <dgm:hierBranch val="init"/>
        </dgm:presLayoutVars>
      </dgm:prSet>
      <dgm:spPr/>
    </dgm:pt>
    <dgm:pt modelId="{068965ED-F3B3-46A5-A096-206F9D672CF8}" type="pres">
      <dgm:prSet presAssocID="{00529482-4F4D-4714-8C00-5BC849DE79AC}" presName="rootComposite" presStyleCnt="0"/>
      <dgm:spPr/>
    </dgm:pt>
    <dgm:pt modelId="{A1DB8863-A29F-4B50-9AC5-8ED38D9F3D04}" type="pres">
      <dgm:prSet presAssocID="{00529482-4F4D-4714-8C00-5BC849DE79AC}" presName="rootText" presStyleLbl="node2" presStyleIdx="1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5D11391-D4FE-41BE-925C-AAF1C36580E7}" type="pres">
      <dgm:prSet presAssocID="{00529482-4F4D-4714-8C00-5BC849DE79AC}" presName="rootConnector" presStyleLbl="node2" presStyleIdx="1" presStyleCnt="5"/>
      <dgm:spPr/>
      <dgm:t>
        <a:bodyPr/>
        <a:lstStyle/>
        <a:p>
          <a:endParaRPr lang="en-US"/>
        </a:p>
      </dgm:t>
    </dgm:pt>
    <dgm:pt modelId="{6982AF5C-310D-4051-A3E1-3B1F46D739B0}" type="pres">
      <dgm:prSet presAssocID="{00529482-4F4D-4714-8C00-5BC849DE79AC}" presName="hierChild4" presStyleCnt="0"/>
      <dgm:spPr/>
    </dgm:pt>
    <dgm:pt modelId="{39216F79-F58A-4268-892F-6E5B59502390}" type="pres">
      <dgm:prSet presAssocID="{00529482-4F4D-4714-8C00-5BC849DE79AC}" presName="hierChild5" presStyleCnt="0"/>
      <dgm:spPr/>
    </dgm:pt>
    <dgm:pt modelId="{36880CBA-08F3-4D51-AA6D-700CA5100A20}" type="pres">
      <dgm:prSet presAssocID="{2F976DB3-1EF7-403B-ABFF-D56626019BF5}" presName="Name37" presStyleLbl="parChTrans1D2" presStyleIdx="2" presStyleCnt="6"/>
      <dgm:spPr/>
      <dgm:t>
        <a:bodyPr/>
        <a:lstStyle/>
        <a:p>
          <a:endParaRPr lang="en-US"/>
        </a:p>
      </dgm:t>
    </dgm:pt>
    <dgm:pt modelId="{B054A02B-7742-4A3D-ADC6-8766F0250A31}" type="pres">
      <dgm:prSet presAssocID="{5936D929-DE0D-4ADF-A68D-8529883AB01D}" presName="hierRoot2" presStyleCnt="0">
        <dgm:presLayoutVars>
          <dgm:hierBranch val="init"/>
        </dgm:presLayoutVars>
      </dgm:prSet>
      <dgm:spPr/>
    </dgm:pt>
    <dgm:pt modelId="{294B6A0C-88FC-4114-8BEC-39C8104A9677}" type="pres">
      <dgm:prSet presAssocID="{5936D929-DE0D-4ADF-A68D-8529883AB01D}" presName="rootComposite" presStyleCnt="0"/>
      <dgm:spPr/>
    </dgm:pt>
    <dgm:pt modelId="{3DCC75C4-B419-4266-826D-FCF17E08D16C}" type="pres">
      <dgm:prSet presAssocID="{5936D929-DE0D-4ADF-A68D-8529883AB01D}" presName="rootText" presStyleLbl="node2" presStyleIdx="2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E5679B14-4A58-4D41-8027-7BC795CA551B}" type="pres">
      <dgm:prSet presAssocID="{5936D929-DE0D-4ADF-A68D-8529883AB01D}" presName="rootConnector" presStyleLbl="node2" presStyleIdx="2" presStyleCnt="5"/>
      <dgm:spPr/>
      <dgm:t>
        <a:bodyPr/>
        <a:lstStyle/>
        <a:p>
          <a:endParaRPr lang="en-US"/>
        </a:p>
      </dgm:t>
    </dgm:pt>
    <dgm:pt modelId="{78582740-10D8-455A-8088-845982AF04A0}" type="pres">
      <dgm:prSet presAssocID="{5936D929-DE0D-4ADF-A68D-8529883AB01D}" presName="hierChild4" presStyleCnt="0"/>
      <dgm:spPr/>
    </dgm:pt>
    <dgm:pt modelId="{1D5067E2-3512-4323-A939-5B6A0F839991}" type="pres">
      <dgm:prSet presAssocID="{5936D929-DE0D-4ADF-A68D-8529883AB01D}" presName="hierChild5" presStyleCnt="0"/>
      <dgm:spPr/>
    </dgm:pt>
    <dgm:pt modelId="{625DE5CC-CD81-45D7-983C-50063A4D44CB}" type="pres">
      <dgm:prSet presAssocID="{E5354B98-8B1E-4165-8E83-BAF7C8C243CF}" presName="Name37" presStyleLbl="parChTrans1D2" presStyleIdx="3" presStyleCnt="6"/>
      <dgm:spPr/>
      <dgm:t>
        <a:bodyPr/>
        <a:lstStyle/>
        <a:p>
          <a:endParaRPr lang="en-US"/>
        </a:p>
      </dgm:t>
    </dgm:pt>
    <dgm:pt modelId="{F19FC4A7-C7D9-48CD-B94A-64A138CC1032}" type="pres">
      <dgm:prSet presAssocID="{EF033732-F32E-488C-BFA6-EF50F6FD7F9B}" presName="hierRoot2" presStyleCnt="0">
        <dgm:presLayoutVars>
          <dgm:hierBranch val="init"/>
        </dgm:presLayoutVars>
      </dgm:prSet>
      <dgm:spPr/>
    </dgm:pt>
    <dgm:pt modelId="{A80A8533-98CC-4BAE-824B-EF14D8AF19D0}" type="pres">
      <dgm:prSet presAssocID="{EF033732-F32E-488C-BFA6-EF50F6FD7F9B}" presName="rootComposite" presStyleCnt="0"/>
      <dgm:spPr/>
    </dgm:pt>
    <dgm:pt modelId="{0F95636F-9B79-4903-B295-54D8BFD847D3}" type="pres">
      <dgm:prSet presAssocID="{EF033732-F32E-488C-BFA6-EF50F6FD7F9B}" presName="rootText" presStyleLbl="node2" presStyleIdx="3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850C1A99-0B99-4962-A8FB-0EC078EA8925}" type="pres">
      <dgm:prSet presAssocID="{EF033732-F32E-488C-BFA6-EF50F6FD7F9B}" presName="rootConnector" presStyleLbl="node2" presStyleIdx="3" presStyleCnt="5"/>
      <dgm:spPr/>
      <dgm:t>
        <a:bodyPr/>
        <a:lstStyle/>
        <a:p>
          <a:endParaRPr lang="en-US"/>
        </a:p>
      </dgm:t>
    </dgm:pt>
    <dgm:pt modelId="{C8AC30D5-4891-47FC-B84B-C4171719A9F7}" type="pres">
      <dgm:prSet presAssocID="{EF033732-F32E-488C-BFA6-EF50F6FD7F9B}" presName="hierChild4" presStyleCnt="0"/>
      <dgm:spPr/>
    </dgm:pt>
    <dgm:pt modelId="{DDC1329D-D9D5-4F62-8D21-9A8AB86323FD}" type="pres">
      <dgm:prSet presAssocID="{EF033732-F32E-488C-BFA6-EF50F6FD7F9B}" presName="hierChild5" presStyleCnt="0"/>
      <dgm:spPr/>
    </dgm:pt>
    <dgm:pt modelId="{1DB0081F-EF3F-430B-9B5A-D52EEB68CBF7}" type="pres">
      <dgm:prSet presAssocID="{6480C477-03B1-46EA-BCEA-D118F9091B12}" presName="Name37" presStyleLbl="parChTrans1D2" presStyleIdx="4" presStyleCnt="6"/>
      <dgm:spPr/>
      <dgm:t>
        <a:bodyPr/>
        <a:lstStyle/>
        <a:p>
          <a:endParaRPr lang="en-US"/>
        </a:p>
      </dgm:t>
    </dgm:pt>
    <dgm:pt modelId="{68154EFA-72A9-48E5-97CE-912AE6D436A0}" type="pres">
      <dgm:prSet presAssocID="{39EB3552-DA92-4F78-B889-041F37BA2695}" presName="hierRoot2" presStyleCnt="0">
        <dgm:presLayoutVars>
          <dgm:hierBranch val="init"/>
        </dgm:presLayoutVars>
      </dgm:prSet>
      <dgm:spPr/>
    </dgm:pt>
    <dgm:pt modelId="{2E4D67AD-0482-484D-AF3C-94CCC682BF35}" type="pres">
      <dgm:prSet presAssocID="{39EB3552-DA92-4F78-B889-041F37BA2695}" presName="rootComposite" presStyleCnt="0"/>
      <dgm:spPr/>
    </dgm:pt>
    <dgm:pt modelId="{8F6AE7C3-7B20-405A-AA2D-468EB7920496}" type="pres">
      <dgm:prSet presAssocID="{39EB3552-DA92-4F78-B889-041F37BA2695}" presName="rootText" presStyleLbl="node2" presStyleIdx="4" presStyleCnt="5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0615CBFF-4E53-4233-BF75-42AE17FC247E}" type="pres">
      <dgm:prSet presAssocID="{39EB3552-DA92-4F78-B889-041F37BA2695}" presName="rootConnector" presStyleLbl="node2" presStyleIdx="4" presStyleCnt="5"/>
      <dgm:spPr/>
      <dgm:t>
        <a:bodyPr/>
        <a:lstStyle/>
        <a:p>
          <a:endParaRPr lang="en-US"/>
        </a:p>
      </dgm:t>
    </dgm:pt>
    <dgm:pt modelId="{ED410552-EE53-47FA-9013-85E51FF866CF}" type="pres">
      <dgm:prSet presAssocID="{39EB3552-DA92-4F78-B889-041F37BA2695}" presName="hierChild4" presStyleCnt="0"/>
      <dgm:spPr/>
    </dgm:pt>
    <dgm:pt modelId="{52535B32-2421-4FED-ABC8-28730526B5B0}" type="pres">
      <dgm:prSet presAssocID="{39EB3552-DA92-4F78-B889-041F37BA2695}" presName="hierChild5" presStyleCnt="0"/>
      <dgm:spPr/>
    </dgm:pt>
    <dgm:pt modelId="{E805A49E-D174-4E9E-9F2F-37AFF59D881E}" type="pres">
      <dgm:prSet presAssocID="{3A6FAD22-8CA0-4024-9DCA-B95E44068907}" presName="hierChild3" presStyleCnt="0"/>
      <dgm:spPr/>
    </dgm:pt>
    <dgm:pt modelId="{26E56B19-3AFE-457F-BB9B-D85842D430CB}" type="pres">
      <dgm:prSet presAssocID="{36B24044-D36B-4ED9-8D80-CD7067BB18AC}" presName="Name111" presStyleLbl="parChTrans1D2" presStyleIdx="5" presStyleCnt="6"/>
      <dgm:spPr/>
      <dgm:t>
        <a:bodyPr/>
        <a:lstStyle/>
        <a:p>
          <a:endParaRPr lang="en-US"/>
        </a:p>
      </dgm:t>
    </dgm:pt>
    <dgm:pt modelId="{639FA0C1-8DC9-4D4D-809D-AD357F7E3703}" type="pres">
      <dgm:prSet presAssocID="{654E9440-386E-4C7B-B28E-164753AC8429}" presName="hierRoot3" presStyleCnt="0">
        <dgm:presLayoutVars>
          <dgm:hierBranch val="init"/>
        </dgm:presLayoutVars>
      </dgm:prSet>
      <dgm:spPr/>
    </dgm:pt>
    <dgm:pt modelId="{75885400-3CD2-4E50-AA6A-BE66D19041FB}" type="pres">
      <dgm:prSet presAssocID="{654E9440-386E-4C7B-B28E-164753AC8429}" presName="rootComposite3" presStyleCnt="0"/>
      <dgm:spPr/>
    </dgm:pt>
    <dgm:pt modelId="{3805C56F-22B9-4299-86E9-85762344D8B1}" type="pres">
      <dgm:prSet presAssocID="{654E9440-386E-4C7B-B28E-164753AC8429}" presName="rootText3" presStyleLbl="asst1" presStyleIdx="0" presStyleCnt="1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C486FE6A-70F7-47D9-A23C-A76758BE2B16}" type="pres">
      <dgm:prSet presAssocID="{654E9440-386E-4C7B-B28E-164753AC8429}" presName="rootConnector3" presStyleLbl="asst1" presStyleIdx="0" presStyleCnt="1"/>
      <dgm:spPr/>
      <dgm:t>
        <a:bodyPr/>
        <a:lstStyle/>
        <a:p>
          <a:endParaRPr lang="en-US"/>
        </a:p>
      </dgm:t>
    </dgm:pt>
    <dgm:pt modelId="{FC83EAE8-F217-448F-9EFA-E3A2F2496420}" type="pres">
      <dgm:prSet presAssocID="{654E9440-386E-4C7B-B28E-164753AC8429}" presName="hierChild6" presStyleCnt="0"/>
      <dgm:spPr/>
    </dgm:pt>
    <dgm:pt modelId="{DC272D1D-20FA-4779-8DDD-A9CB100C8610}" type="pres">
      <dgm:prSet presAssocID="{654E9440-386E-4C7B-B28E-164753AC8429}" presName="hierChild7" presStyleCnt="0"/>
      <dgm:spPr/>
    </dgm:pt>
  </dgm:ptLst>
  <dgm:cxnLst>
    <dgm:cxn modelId="{23EDEB17-12F2-4ACD-9AC7-96038494BC1E}" type="presOf" srcId="{654E9440-386E-4C7B-B28E-164753AC8429}" destId="{C486FE6A-70F7-47D9-A23C-A76758BE2B16}" srcOrd="1" destOrd="0" presId="urn:microsoft.com/office/officeart/2005/8/layout/orgChart1"/>
    <dgm:cxn modelId="{9FA2A2FB-0AF8-4FFD-B541-BB8F96D8F243}" type="presOf" srcId="{79D2D2C1-DFDA-490D-9B9F-7C5648F11C7A}" destId="{6DF6BB01-3480-49D7-8897-B3CFE06BD7EA}" srcOrd="0" destOrd="0" presId="urn:microsoft.com/office/officeart/2005/8/layout/orgChart1"/>
    <dgm:cxn modelId="{64AA835F-9841-4374-A228-41C39E497A46}" srcId="{3A6FAD22-8CA0-4024-9DCA-B95E44068907}" destId="{39EB3552-DA92-4F78-B889-041F37BA2695}" srcOrd="5" destOrd="0" parTransId="{6480C477-03B1-46EA-BCEA-D118F9091B12}" sibTransId="{7B7FEE88-9B4B-4592-906D-4004312B4FB3}"/>
    <dgm:cxn modelId="{AC70EFDF-7F21-4A5F-97BF-62EBBEC79B34}" type="presOf" srcId="{EF033732-F32E-488C-BFA6-EF50F6FD7F9B}" destId="{850C1A99-0B99-4962-A8FB-0EC078EA8925}" srcOrd="1" destOrd="0" presId="urn:microsoft.com/office/officeart/2005/8/layout/orgChart1"/>
    <dgm:cxn modelId="{775CE9D1-E155-41FD-A4B0-4895FA250ACC}" srcId="{99E7BCB7-9A61-4AAE-93B4-2C904FFB2359}" destId="{3A6FAD22-8CA0-4024-9DCA-B95E44068907}" srcOrd="0" destOrd="0" parTransId="{819B43B9-8482-4242-AB98-23BDCA7DC6BC}" sibTransId="{4426A6F3-89EE-4BAA-9430-C950990CE6B7}"/>
    <dgm:cxn modelId="{F62DD9C8-5808-4B88-B8E2-67EAA371499E}" type="presOf" srcId="{B7D39A6E-7DBB-4CFA-9F3D-7EB28CDD0195}" destId="{586796C9-273C-45A6-A66E-B5B6AEA45C8D}" srcOrd="0" destOrd="0" presId="urn:microsoft.com/office/officeart/2005/8/layout/orgChart1"/>
    <dgm:cxn modelId="{46FD5C21-B203-49C1-84B5-1E281BAB32D8}" type="presOf" srcId="{E5354B98-8B1E-4165-8E83-BAF7C8C243CF}" destId="{625DE5CC-CD81-45D7-983C-50063A4D44CB}" srcOrd="0" destOrd="0" presId="urn:microsoft.com/office/officeart/2005/8/layout/orgChart1"/>
    <dgm:cxn modelId="{9682E66E-7685-4F49-897F-F8DFCD234F22}" type="presOf" srcId="{3A6FAD22-8CA0-4024-9DCA-B95E44068907}" destId="{56E3EB46-85D8-4994-A249-75777B3C3FB4}" srcOrd="1" destOrd="0" presId="urn:microsoft.com/office/officeart/2005/8/layout/orgChart1"/>
    <dgm:cxn modelId="{A5D7923B-F420-4BB7-8DDF-B2C6E8248B7B}" type="presOf" srcId="{5936D929-DE0D-4ADF-A68D-8529883AB01D}" destId="{E5679B14-4A58-4D41-8027-7BC795CA551B}" srcOrd="1" destOrd="0" presId="urn:microsoft.com/office/officeart/2005/8/layout/orgChart1"/>
    <dgm:cxn modelId="{4EBC05D6-CB28-4E52-B6D5-159DAA29ADA6}" type="presOf" srcId="{3A6FAD22-8CA0-4024-9DCA-B95E44068907}" destId="{86A3C52E-C3F9-4206-8BBC-6613555BBABE}" srcOrd="0" destOrd="0" presId="urn:microsoft.com/office/officeart/2005/8/layout/orgChart1"/>
    <dgm:cxn modelId="{2F2A9B59-0727-4FDB-8766-2B865DB393C1}" type="presOf" srcId="{93C358B9-5650-497F-B189-108A4C5CC0C3}" destId="{D5435C5F-92DF-4B6B-8B58-FEFC747B4D03}" srcOrd="1" destOrd="0" presId="urn:microsoft.com/office/officeart/2005/8/layout/orgChart1"/>
    <dgm:cxn modelId="{25FEBFC0-AC0D-4339-8F6B-059CABEDFAA7}" type="presOf" srcId="{39EB3552-DA92-4F78-B889-041F37BA2695}" destId="{8F6AE7C3-7B20-405A-AA2D-468EB7920496}" srcOrd="0" destOrd="0" presId="urn:microsoft.com/office/officeart/2005/8/layout/orgChart1"/>
    <dgm:cxn modelId="{D119D5BC-B218-437F-A50A-21F43BCED6FE}" type="presOf" srcId="{2F976DB3-1EF7-403B-ABFF-D56626019BF5}" destId="{36880CBA-08F3-4D51-AA6D-700CA5100A20}" srcOrd="0" destOrd="0" presId="urn:microsoft.com/office/officeart/2005/8/layout/orgChart1"/>
    <dgm:cxn modelId="{22C2D7C8-72CF-43B3-AB46-DA880438EAC4}" type="presOf" srcId="{99E7BCB7-9A61-4AAE-93B4-2C904FFB2359}" destId="{5D23AD44-F1E1-4B34-818A-5FD491C99D83}" srcOrd="0" destOrd="0" presId="urn:microsoft.com/office/officeart/2005/8/layout/orgChart1"/>
    <dgm:cxn modelId="{E83FDDBF-9364-4F44-8085-23B1A8667C6C}" type="presOf" srcId="{93C358B9-5650-497F-B189-108A4C5CC0C3}" destId="{FE58B0E2-5AE8-4623-92E1-16C16888502A}" srcOrd="0" destOrd="0" presId="urn:microsoft.com/office/officeart/2005/8/layout/orgChart1"/>
    <dgm:cxn modelId="{AF5491CC-35EC-4895-8CD5-6E6D2F259D84}" type="presOf" srcId="{00529482-4F4D-4714-8C00-5BC849DE79AC}" destId="{A1DB8863-A29F-4B50-9AC5-8ED38D9F3D04}" srcOrd="0" destOrd="0" presId="urn:microsoft.com/office/officeart/2005/8/layout/orgChart1"/>
    <dgm:cxn modelId="{89648246-8225-4AD6-8D3C-D1BDC4EF3B87}" type="presOf" srcId="{6480C477-03B1-46EA-BCEA-D118F9091B12}" destId="{1DB0081F-EF3F-430B-9B5A-D52EEB68CBF7}" srcOrd="0" destOrd="0" presId="urn:microsoft.com/office/officeart/2005/8/layout/orgChart1"/>
    <dgm:cxn modelId="{69EE29B9-CE5D-4C2E-AAED-83F80316FDEB}" type="presOf" srcId="{5936D929-DE0D-4ADF-A68D-8529883AB01D}" destId="{3DCC75C4-B419-4266-826D-FCF17E08D16C}" srcOrd="0" destOrd="0" presId="urn:microsoft.com/office/officeart/2005/8/layout/orgChart1"/>
    <dgm:cxn modelId="{D5787632-0016-4541-8FA9-7BF6993E424E}" srcId="{3A6FAD22-8CA0-4024-9DCA-B95E44068907}" destId="{5936D929-DE0D-4ADF-A68D-8529883AB01D}" srcOrd="3" destOrd="0" parTransId="{2F976DB3-1EF7-403B-ABFF-D56626019BF5}" sibTransId="{81954FBE-3F9E-4BCA-9C10-AD70184BF5B7}"/>
    <dgm:cxn modelId="{2F75A2CF-B1A1-44CB-BB5F-440CF2584561}" type="presOf" srcId="{39EB3552-DA92-4F78-B889-041F37BA2695}" destId="{0615CBFF-4E53-4233-BF75-42AE17FC247E}" srcOrd="1" destOrd="0" presId="urn:microsoft.com/office/officeart/2005/8/layout/orgChart1"/>
    <dgm:cxn modelId="{3BAD3113-CFC9-44C3-A662-1EAF44E15B90}" srcId="{3A6FAD22-8CA0-4024-9DCA-B95E44068907}" destId="{93C358B9-5650-497F-B189-108A4C5CC0C3}" srcOrd="1" destOrd="0" parTransId="{B7D39A6E-7DBB-4CFA-9F3D-7EB28CDD0195}" sibTransId="{00037E7D-28E2-4C41-90CC-885683ED5ACF}"/>
    <dgm:cxn modelId="{98EE9B53-6576-4D29-A09F-71D3BEFA82F6}" srcId="{3A6FAD22-8CA0-4024-9DCA-B95E44068907}" destId="{654E9440-386E-4C7B-B28E-164753AC8429}" srcOrd="0" destOrd="0" parTransId="{36B24044-D36B-4ED9-8D80-CD7067BB18AC}" sibTransId="{FCFF423C-6D11-43ED-ABE1-3EE899D58A71}"/>
    <dgm:cxn modelId="{C03AA05D-D5B1-4378-9178-791D4909C2E8}" srcId="{3A6FAD22-8CA0-4024-9DCA-B95E44068907}" destId="{EF033732-F32E-488C-BFA6-EF50F6FD7F9B}" srcOrd="4" destOrd="0" parTransId="{E5354B98-8B1E-4165-8E83-BAF7C8C243CF}" sibTransId="{951F003F-4303-41D1-AAD5-C25CEDBBB30C}"/>
    <dgm:cxn modelId="{A1C5AE41-0DA6-498B-B189-15F2978C0EB9}" type="presOf" srcId="{36B24044-D36B-4ED9-8D80-CD7067BB18AC}" destId="{26E56B19-3AFE-457F-BB9B-D85842D430CB}" srcOrd="0" destOrd="0" presId="urn:microsoft.com/office/officeart/2005/8/layout/orgChart1"/>
    <dgm:cxn modelId="{68AAEAB1-DC2A-4917-B585-171F5C548593}" type="presOf" srcId="{00529482-4F4D-4714-8C00-5BC849DE79AC}" destId="{55D11391-D4FE-41BE-925C-AAF1C36580E7}" srcOrd="1" destOrd="0" presId="urn:microsoft.com/office/officeart/2005/8/layout/orgChart1"/>
    <dgm:cxn modelId="{5DDB39C6-08A4-4A06-8E58-2FC9EF3B7040}" srcId="{3A6FAD22-8CA0-4024-9DCA-B95E44068907}" destId="{00529482-4F4D-4714-8C00-5BC849DE79AC}" srcOrd="2" destOrd="0" parTransId="{79D2D2C1-DFDA-490D-9B9F-7C5648F11C7A}" sibTransId="{A7740B9E-23CC-4A70-A8BF-A32BB5C66992}"/>
    <dgm:cxn modelId="{6B35F5D9-DF5E-4F35-8470-5D056E338D18}" type="presOf" srcId="{EF033732-F32E-488C-BFA6-EF50F6FD7F9B}" destId="{0F95636F-9B79-4903-B295-54D8BFD847D3}" srcOrd="0" destOrd="0" presId="urn:microsoft.com/office/officeart/2005/8/layout/orgChart1"/>
    <dgm:cxn modelId="{50B027EF-EDFB-4D6D-92D4-1E13FA1E2BC7}" type="presOf" srcId="{654E9440-386E-4C7B-B28E-164753AC8429}" destId="{3805C56F-22B9-4299-86E9-85762344D8B1}" srcOrd="0" destOrd="0" presId="urn:microsoft.com/office/officeart/2005/8/layout/orgChart1"/>
    <dgm:cxn modelId="{383C64EF-9AF5-4765-8500-D5E3F66C15E8}" type="presParOf" srcId="{5D23AD44-F1E1-4B34-818A-5FD491C99D83}" destId="{0757BB09-0C60-4CCC-A0F2-2DFC67E8D7BB}" srcOrd="0" destOrd="0" presId="urn:microsoft.com/office/officeart/2005/8/layout/orgChart1"/>
    <dgm:cxn modelId="{8FDE3FAB-BC6F-4B1D-A5C3-62DD58C14B1B}" type="presParOf" srcId="{0757BB09-0C60-4CCC-A0F2-2DFC67E8D7BB}" destId="{F5FE2170-7627-46A5-AB3F-9DC0921CFAA1}" srcOrd="0" destOrd="0" presId="urn:microsoft.com/office/officeart/2005/8/layout/orgChart1"/>
    <dgm:cxn modelId="{C5399D86-339F-4F5C-B249-61A53F83D026}" type="presParOf" srcId="{F5FE2170-7627-46A5-AB3F-9DC0921CFAA1}" destId="{86A3C52E-C3F9-4206-8BBC-6613555BBABE}" srcOrd="0" destOrd="0" presId="urn:microsoft.com/office/officeart/2005/8/layout/orgChart1"/>
    <dgm:cxn modelId="{A70D23C6-36FB-4D5A-82BD-B228BF131C89}" type="presParOf" srcId="{F5FE2170-7627-46A5-AB3F-9DC0921CFAA1}" destId="{56E3EB46-85D8-4994-A249-75777B3C3FB4}" srcOrd="1" destOrd="0" presId="urn:microsoft.com/office/officeart/2005/8/layout/orgChart1"/>
    <dgm:cxn modelId="{32624B42-080C-4546-9A3E-BECFAA5F5EE6}" type="presParOf" srcId="{0757BB09-0C60-4CCC-A0F2-2DFC67E8D7BB}" destId="{84830904-3375-4008-9095-EFDDA7B6D8F2}" srcOrd="1" destOrd="0" presId="urn:microsoft.com/office/officeart/2005/8/layout/orgChart1"/>
    <dgm:cxn modelId="{1663E869-5645-4927-AF9C-BC074BBEEC61}" type="presParOf" srcId="{84830904-3375-4008-9095-EFDDA7B6D8F2}" destId="{586796C9-273C-45A6-A66E-B5B6AEA45C8D}" srcOrd="0" destOrd="0" presId="urn:microsoft.com/office/officeart/2005/8/layout/orgChart1"/>
    <dgm:cxn modelId="{56D18554-1D88-4386-9BDE-B7A6D82DAB42}" type="presParOf" srcId="{84830904-3375-4008-9095-EFDDA7B6D8F2}" destId="{FBB81D3F-3327-4A86-931D-FED385B517CF}" srcOrd="1" destOrd="0" presId="urn:microsoft.com/office/officeart/2005/8/layout/orgChart1"/>
    <dgm:cxn modelId="{B03C9865-D9AF-4B76-A862-2D602C16261F}" type="presParOf" srcId="{FBB81D3F-3327-4A86-931D-FED385B517CF}" destId="{03C41218-98E1-4C2E-8FED-45FEAF30A995}" srcOrd="0" destOrd="0" presId="urn:microsoft.com/office/officeart/2005/8/layout/orgChart1"/>
    <dgm:cxn modelId="{B7A7D02A-775C-4E3A-A1AA-3E1286BCBF91}" type="presParOf" srcId="{03C41218-98E1-4C2E-8FED-45FEAF30A995}" destId="{FE58B0E2-5AE8-4623-92E1-16C16888502A}" srcOrd="0" destOrd="0" presId="urn:microsoft.com/office/officeart/2005/8/layout/orgChart1"/>
    <dgm:cxn modelId="{C0A580F6-8C81-415B-9DF3-C9ABCA1C8067}" type="presParOf" srcId="{03C41218-98E1-4C2E-8FED-45FEAF30A995}" destId="{D5435C5F-92DF-4B6B-8B58-FEFC747B4D03}" srcOrd="1" destOrd="0" presId="urn:microsoft.com/office/officeart/2005/8/layout/orgChart1"/>
    <dgm:cxn modelId="{128DDC60-5C46-474A-8339-D9939D410C1C}" type="presParOf" srcId="{FBB81D3F-3327-4A86-931D-FED385B517CF}" destId="{DBAAA631-3CBB-4525-93DE-504A31585C07}" srcOrd="1" destOrd="0" presId="urn:microsoft.com/office/officeart/2005/8/layout/orgChart1"/>
    <dgm:cxn modelId="{35A900FA-07DE-4CAB-91C3-7CAEBECB20BC}" type="presParOf" srcId="{FBB81D3F-3327-4A86-931D-FED385B517CF}" destId="{039DB66A-DC7B-4E88-9CDB-672805C48F35}" srcOrd="2" destOrd="0" presId="urn:microsoft.com/office/officeart/2005/8/layout/orgChart1"/>
    <dgm:cxn modelId="{6D8C88D2-A950-4449-B416-6B3C86FD13D1}" type="presParOf" srcId="{84830904-3375-4008-9095-EFDDA7B6D8F2}" destId="{6DF6BB01-3480-49D7-8897-B3CFE06BD7EA}" srcOrd="2" destOrd="0" presId="urn:microsoft.com/office/officeart/2005/8/layout/orgChart1"/>
    <dgm:cxn modelId="{E4998278-E570-44D3-87A9-9F87A8993095}" type="presParOf" srcId="{84830904-3375-4008-9095-EFDDA7B6D8F2}" destId="{186607DB-004C-4215-9BF1-508D5DF9242B}" srcOrd="3" destOrd="0" presId="urn:microsoft.com/office/officeart/2005/8/layout/orgChart1"/>
    <dgm:cxn modelId="{B532C322-6EB6-4245-BC3F-2B58E6745795}" type="presParOf" srcId="{186607DB-004C-4215-9BF1-508D5DF9242B}" destId="{068965ED-F3B3-46A5-A096-206F9D672CF8}" srcOrd="0" destOrd="0" presId="urn:microsoft.com/office/officeart/2005/8/layout/orgChart1"/>
    <dgm:cxn modelId="{3080C9B0-11B1-47B4-9A87-02EB76357D78}" type="presParOf" srcId="{068965ED-F3B3-46A5-A096-206F9D672CF8}" destId="{A1DB8863-A29F-4B50-9AC5-8ED38D9F3D04}" srcOrd="0" destOrd="0" presId="urn:microsoft.com/office/officeart/2005/8/layout/orgChart1"/>
    <dgm:cxn modelId="{AD7E339D-7634-4768-8BB8-3673EAA09C01}" type="presParOf" srcId="{068965ED-F3B3-46A5-A096-206F9D672CF8}" destId="{55D11391-D4FE-41BE-925C-AAF1C36580E7}" srcOrd="1" destOrd="0" presId="urn:microsoft.com/office/officeart/2005/8/layout/orgChart1"/>
    <dgm:cxn modelId="{1DA86D14-494D-447D-96F6-89C887D31961}" type="presParOf" srcId="{186607DB-004C-4215-9BF1-508D5DF9242B}" destId="{6982AF5C-310D-4051-A3E1-3B1F46D739B0}" srcOrd="1" destOrd="0" presId="urn:microsoft.com/office/officeart/2005/8/layout/orgChart1"/>
    <dgm:cxn modelId="{145BE2DD-AFBA-4B44-97E0-C3F97957EA6D}" type="presParOf" srcId="{186607DB-004C-4215-9BF1-508D5DF9242B}" destId="{39216F79-F58A-4268-892F-6E5B59502390}" srcOrd="2" destOrd="0" presId="urn:microsoft.com/office/officeart/2005/8/layout/orgChart1"/>
    <dgm:cxn modelId="{75E30619-CE26-4C35-9E2E-00B6647090BA}" type="presParOf" srcId="{84830904-3375-4008-9095-EFDDA7B6D8F2}" destId="{36880CBA-08F3-4D51-AA6D-700CA5100A20}" srcOrd="4" destOrd="0" presId="urn:microsoft.com/office/officeart/2005/8/layout/orgChart1"/>
    <dgm:cxn modelId="{3F8DF612-6E63-44CD-BC43-C5B8D7023734}" type="presParOf" srcId="{84830904-3375-4008-9095-EFDDA7B6D8F2}" destId="{B054A02B-7742-4A3D-ADC6-8766F0250A31}" srcOrd="5" destOrd="0" presId="urn:microsoft.com/office/officeart/2005/8/layout/orgChart1"/>
    <dgm:cxn modelId="{F60DF850-0451-470E-9906-0E1BDFCDC830}" type="presParOf" srcId="{B054A02B-7742-4A3D-ADC6-8766F0250A31}" destId="{294B6A0C-88FC-4114-8BEC-39C8104A9677}" srcOrd="0" destOrd="0" presId="urn:microsoft.com/office/officeart/2005/8/layout/orgChart1"/>
    <dgm:cxn modelId="{43FAAD13-14D1-4580-9CAD-6FCF5CFB1CCF}" type="presParOf" srcId="{294B6A0C-88FC-4114-8BEC-39C8104A9677}" destId="{3DCC75C4-B419-4266-826D-FCF17E08D16C}" srcOrd="0" destOrd="0" presId="urn:microsoft.com/office/officeart/2005/8/layout/orgChart1"/>
    <dgm:cxn modelId="{46A5107F-C6EE-4357-BAD6-97DE7A8D00E5}" type="presParOf" srcId="{294B6A0C-88FC-4114-8BEC-39C8104A9677}" destId="{E5679B14-4A58-4D41-8027-7BC795CA551B}" srcOrd="1" destOrd="0" presId="urn:microsoft.com/office/officeart/2005/8/layout/orgChart1"/>
    <dgm:cxn modelId="{26E2C5D3-0A7A-4226-945C-BC0B4ECE841D}" type="presParOf" srcId="{B054A02B-7742-4A3D-ADC6-8766F0250A31}" destId="{78582740-10D8-455A-8088-845982AF04A0}" srcOrd="1" destOrd="0" presId="urn:microsoft.com/office/officeart/2005/8/layout/orgChart1"/>
    <dgm:cxn modelId="{EABA9C73-74FB-4AE1-A043-2DE1C47EA1A6}" type="presParOf" srcId="{B054A02B-7742-4A3D-ADC6-8766F0250A31}" destId="{1D5067E2-3512-4323-A939-5B6A0F839991}" srcOrd="2" destOrd="0" presId="urn:microsoft.com/office/officeart/2005/8/layout/orgChart1"/>
    <dgm:cxn modelId="{AA47A2A6-C1CE-474B-BEA6-BBE2D23707CE}" type="presParOf" srcId="{84830904-3375-4008-9095-EFDDA7B6D8F2}" destId="{625DE5CC-CD81-45D7-983C-50063A4D44CB}" srcOrd="6" destOrd="0" presId="urn:microsoft.com/office/officeart/2005/8/layout/orgChart1"/>
    <dgm:cxn modelId="{6C23097B-5305-4A66-869D-F0177BD9066F}" type="presParOf" srcId="{84830904-3375-4008-9095-EFDDA7B6D8F2}" destId="{F19FC4A7-C7D9-48CD-B94A-64A138CC1032}" srcOrd="7" destOrd="0" presId="urn:microsoft.com/office/officeart/2005/8/layout/orgChart1"/>
    <dgm:cxn modelId="{A09CAB87-DFEE-412C-898A-EBD43246363A}" type="presParOf" srcId="{F19FC4A7-C7D9-48CD-B94A-64A138CC1032}" destId="{A80A8533-98CC-4BAE-824B-EF14D8AF19D0}" srcOrd="0" destOrd="0" presId="urn:microsoft.com/office/officeart/2005/8/layout/orgChart1"/>
    <dgm:cxn modelId="{22977FA1-48E3-465C-A631-D63548868448}" type="presParOf" srcId="{A80A8533-98CC-4BAE-824B-EF14D8AF19D0}" destId="{0F95636F-9B79-4903-B295-54D8BFD847D3}" srcOrd="0" destOrd="0" presId="urn:microsoft.com/office/officeart/2005/8/layout/orgChart1"/>
    <dgm:cxn modelId="{A3158A77-435F-4B8F-B601-E0B17768C4F8}" type="presParOf" srcId="{A80A8533-98CC-4BAE-824B-EF14D8AF19D0}" destId="{850C1A99-0B99-4962-A8FB-0EC078EA8925}" srcOrd="1" destOrd="0" presId="urn:microsoft.com/office/officeart/2005/8/layout/orgChart1"/>
    <dgm:cxn modelId="{53DE7ECB-2917-43AF-BDDE-F8515A4A6F56}" type="presParOf" srcId="{F19FC4A7-C7D9-48CD-B94A-64A138CC1032}" destId="{C8AC30D5-4891-47FC-B84B-C4171719A9F7}" srcOrd="1" destOrd="0" presId="urn:microsoft.com/office/officeart/2005/8/layout/orgChart1"/>
    <dgm:cxn modelId="{1478FF4B-CE8F-4CB2-AB4A-E84ED5302B07}" type="presParOf" srcId="{F19FC4A7-C7D9-48CD-B94A-64A138CC1032}" destId="{DDC1329D-D9D5-4F62-8D21-9A8AB86323FD}" srcOrd="2" destOrd="0" presId="urn:microsoft.com/office/officeart/2005/8/layout/orgChart1"/>
    <dgm:cxn modelId="{E8C511C8-8ADB-44BF-BEE8-917D57C9026A}" type="presParOf" srcId="{84830904-3375-4008-9095-EFDDA7B6D8F2}" destId="{1DB0081F-EF3F-430B-9B5A-D52EEB68CBF7}" srcOrd="8" destOrd="0" presId="urn:microsoft.com/office/officeart/2005/8/layout/orgChart1"/>
    <dgm:cxn modelId="{A8591958-BC17-409B-9D63-D04749B56A8C}" type="presParOf" srcId="{84830904-3375-4008-9095-EFDDA7B6D8F2}" destId="{68154EFA-72A9-48E5-97CE-912AE6D436A0}" srcOrd="9" destOrd="0" presId="urn:microsoft.com/office/officeart/2005/8/layout/orgChart1"/>
    <dgm:cxn modelId="{0B86A0A6-8F1F-4164-B28F-D4FF7DE81221}" type="presParOf" srcId="{68154EFA-72A9-48E5-97CE-912AE6D436A0}" destId="{2E4D67AD-0482-484D-AF3C-94CCC682BF35}" srcOrd="0" destOrd="0" presId="urn:microsoft.com/office/officeart/2005/8/layout/orgChart1"/>
    <dgm:cxn modelId="{FD835E5D-E10A-4C28-BA72-3409A17C43E7}" type="presParOf" srcId="{2E4D67AD-0482-484D-AF3C-94CCC682BF35}" destId="{8F6AE7C3-7B20-405A-AA2D-468EB7920496}" srcOrd="0" destOrd="0" presId="urn:microsoft.com/office/officeart/2005/8/layout/orgChart1"/>
    <dgm:cxn modelId="{7F4325F1-BA33-4BAC-8941-4A65BC6C1C33}" type="presParOf" srcId="{2E4D67AD-0482-484D-AF3C-94CCC682BF35}" destId="{0615CBFF-4E53-4233-BF75-42AE17FC247E}" srcOrd="1" destOrd="0" presId="urn:microsoft.com/office/officeart/2005/8/layout/orgChart1"/>
    <dgm:cxn modelId="{3CD5F352-1D5E-4A33-9298-FF231F33CDFE}" type="presParOf" srcId="{68154EFA-72A9-48E5-97CE-912AE6D436A0}" destId="{ED410552-EE53-47FA-9013-85E51FF866CF}" srcOrd="1" destOrd="0" presId="urn:microsoft.com/office/officeart/2005/8/layout/orgChart1"/>
    <dgm:cxn modelId="{4930BC47-5704-4298-980D-BA9D85B58C9F}" type="presParOf" srcId="{68154EFA-72A9-48E5-97CE-912AE6D436A0}" destId="{52535B32-2421-4FED-ABC8-28730526B5B0}" srcOrd="2" destOrd="0" presId="urn:microsoft.com/office/officeart/2005/8/layout/orgChart1"/>
    <dgm:cxn modelId="{A0CE535F-C0F7-4559-901A-7E11DF1461A7}" type="presParOf" srcId="{0757BB09-0C60-4CCC-A0F2-2DFC67E8D7BB}" destId="{E805A49E-D174-4E9E-9F2F-37AFF59D881E}" srcOrd="2" destOrd="0" presId="urn:microsoft.com/office/officeart/2005/8/layout/orgChart1"/>
    <dgm:cxn modelId="{762E4EA0-72D8-4625-998F-AC4121A54D5E}" type="presParOf" srcId="{E805A49E-D174-4E9E-9F2F-37AFF59D881E}" destId="{26E56B19-3AFE-457F-BB9B-D85842D430CB}" srcOrd="0" destOrd="0" presId="urn:microsoft.com/office/officeart/2005/8/layout/orgChart1"/>
    <dgm:cxn modelId="{9EFE8408-8D3E-4E6E-9705-BD9615919364}" type="presParOf" srcId="{E805A49E-D174-4E9E-9F2F-37AFF59D881E}" destId="{639FA0C1-8DC9-4D4D-809D-AD357F7E3703}" srcOrd="1" destOrd="0" presId="urn:microsoft.com/office/officeart/2005/8/layout/orgChart1"/>
    <dgm:cxn modelId="{91B9022D-FDCD-4637-87D3-46E28624EA54}" type="presParOf" srcId="{639FA0C1-8DC9-4D4D-809D-AD357F7E3703}" destId="{75885400-3CD2-4E50-AA6A-BE66D19041FB}" srcOrd="0" destOrd="0" presId="urn:microsoft.com/office/officeart/2005/8/layout/orgChart1"/>
    <dgm:cxn modelId="{03D5CB18-9B9D-4686-B70F-A66AB2A1F432}" type="presParOf" srcId="{75885400-3CD2-4E50-AA6A-BE66D19041FB}" destId="{3805C56F-22B9-4299-86E9-85762344D8B1}" srcOrd="0" destOrd="0" presId="urn:microsoft.com/office/officeart/2005/8/layout/orgChart1"/>
    <dgm:cxn modelId="{26583E3E-80BA-434E-A834-0BC9FCA2C1E6}" type="presParOf" srcId="{75885400-3CD2-4E50-AA6A-BE66D19041FB}" destId="{C486FE6A-70F7-47D9-A23C-A76758BE2B16}" srcOrd="1" destOrd="0" presId="urn:microsoft.com/office/officeart/2005/8/layout/orgChart1"/>
    <dgm:cxn modelId="{489C0288-DA8E-4427-BD9A-6B88FD5EC731}" type="presParOf" srcId="{639FA0C1-8DC9-4D4D-809D-AD357F7E3703}" destId="{FC83EAE8-F217-448F-9EFA-E3A2F2496420}" srcOrd="1" destOrd="0" presId="urn:microsoft.com/office/officeart/2005/8/layout/orgChart1"/>
    <dgm:cxn modelId="{9EBA1180-9AD0-4978-B225-08AC6B0F5FA1}" type="presParOf" srcId="{639FA0C1-8DC9-4D4D-809D-AD357F7E3703}" destId="{DC272D1D-20FA-4779-8DDD-A9CB100C8610}" srcOrd="2" destOrd="0" presId="urn:microsoft.com/office/officeart/2005/8/layout/orgChart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E56B19-3AFE-457F-BB9B-D85842D430CB}">
      <dsp:nvSpPr>
        <dsp:cNvPr id="0" name=""/>
        <dsp:cNvSpPr/>
      </dsp:nvSpPr>
      <dsp:spPr>
        <a:xfrm>
          <a:off x="4869046" y="1434926"/>
          <a:ext cx="181584" cy="795511"/>
        </a:xfrm>
        <a:custGeom>
          <a:avLst/>
          <a:gdLst/>
          <a:ahLst/>
          <a:cxnLst/>
          <a:rect l="0" t="0" r="0" b="0"/>
          <a:pathLst>
            <a:path>
              <a:moveTo>
                <a:pt x="181584" y="0"/>
              </a:moveTo>
              <a:lnTo>
                <a:pt x="181584" y="795511"/>
              </a:lnTo>
              <a:lnTo>
                <a:pt x="0" y="795511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B0081F-EF3F-430B-9B5A-D52EEB68CBF7}">
      <dsp:nvSpPr>
        <dsp:cNvPr id="0" name=""/>
        <dsp:cNvSpPr/>
      </dsp:nvSpPr>
      <dsp:spPr>
        <a:xfrm>
          <a:off x="5050631" y="1434926"/>
          <a:ext cx="4185081" cy="15910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9438"/>
              </a:lnTo>
              <a:lnTo>
                <a:pt x="4185081" y="1409438"/>
              </a:lnTo>
              <a:lnTo>
                <a:pt x="4185081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DE5CC-CD81-45D7-983C-50063A4D44CB}">
      <dsp:nvSpPr>
        <dsp:cNvPr id="0" name=""/>
        <dsp:cNvSpPr/>
      </dsp:nvSpPr>
      <dsp:spPr>
        <a:xfrm>
          <a:off x="5050631" y="1434926"/>
          <a:ext cx="2092540" cy="15910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9438"/>
              </a:lnTo>
              <a:lnTo>
                <a:pt x="2092540" y="1409438"/>
              </a:lnTo>
              <a:lnTo>
                <a:pt x="209254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880CBA-08F3-4D51-AA6D-700CA5100A20}">
      <dsp:nvSpPr>
        <dsp:cNvPr id="0" name=""/>
        <dsp:cNvSpPr/>
      </dsp:nvSpPr>
      <dsp:spPr>
        <a:xfrm>
          <a:off x="5004911" y="1434926"/>
          <a:ext cx="91440" cy="15910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F6BB01-3480-49D7-8897-B3CFE06BD7EA}">
      <dsp:nvSpPr>
        <dsp:cNvPr id="0" name=""/>
        <dsp:cNvSpPr/>
      </dsp:nvSpPr>
      <dsp:spPr>
        <a:xfrm>
          <a:off x="2958090" y="1434926"/>
          <a:ext cx="2092540" cy="1591022"/>
        </a:xfrm>
        <a:custGeom>
          <a:avLst/>
          <a:gdLst/>
          <a:ahLst/>
          <a:cxnLst/>
          <a:rect l="0" t="0" r="0" b="0"/>
          <a:pathLst>
            <a:path>
              <a:moveTo>
                <a:pt x="2092540" y="0"/>
              </a:moveTo>
              <a:lnTo>
                <a:pt x="2092540" y="1409438"/>
              </a:lnTo>
              <a:lnTo>
                <a:pt x="0" y="1409438"/>
              </a:lnTo>
              <a:lnTo>
                <a:pt x="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796C9-273C-45A6-A66E-B5B6AEA45C8D}">
      <dsp:nvSpPr>
        <dsp:cNvPr id="0" name=""/>
        <dsp:cNvSpPr/>
      </dsp:nvSpPr>
      <dsp:spPr>
        <a:xfrm>
          <a:off x="865549" y="1434926"/>
          <a:ext cx="4185081" cy="1591022"/>
        </a:xfrm>
        <a:custGeom>
          <a:avLst/>
          <a:gdLst/>
          <a:ahLst/>
          <a:cxnLst/>
          <a:rect l="0" t="0" r="0" b="0"/>
          <a:pathLst>
            <a:path>
              <a:moveTo>
                <a:pt x="4185081" y="0"/>
              </a:moveTo>
              <a:lnTo>
                <a:pt x="4185081" y="1409438"/>
              </a:lnTo>
              <a:lnTo>
                <a:pt x="0" y="1409438"/>
              </a:lnTo>
              <a:lnTo>
                <a:pt x="0" y="1591022"/>
              </a:lnTo>
            </a:path>
          </a:pathLst>
        </a:custGeom>
        <a:noFill/>
        <a:ln w="15875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A3C52E-C3F9-4206-8BBC-6613555BBABE}">
      <dsp:nvSpPr>
        <dsp:cNvPr id="0" name=""/>
        <dsp:cNvSpPr/>
      </dsp:nvSpPr>
      <dsp:spPr>
        <a:xfrm>
          <a:off x="4185944" y="570239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 dirty="0"/>
        </a:p>
      </dsp:txBody>
      <dsp:txXfrm>
        <a:off x="4228154" y="612449"/>
        <a:ext cx="1644952" cy="780266"/>
      </dsp:txXfrm>
    </dsp:sp>
    <dsp:sp modelId="{FE58B0E2-5AE8-4623-92E1-16C16888502A}">
      <dsp:nvSpPr>
        <dsp:cNvPr id="0" name=""/>
        <dsp:cNvSpPr/>
      </dsp:nvSpPr>
      <dsp:spPr>
        <a:xfrm>
          <a:off x="863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100" kern="1200" dirty="0"/>
        </a:p>
      </dsp:txBody>
      <dsp:txXfrm>
        <a:off x="43073" y="3068158"/>
        <a:ext cx="1644952" cy="780266"/>
      </dsp:txXfrm>
    </dsp:sp>
    <dsp:sp modelId="{A1DB8863-A29F-4B50-9AC5-8ED38D9F3D04}">
      <dsp:nvSpPr>
        <dsp:cNvPr id="0" name=""/>
        <dsp:cNvSpPr/>
      </dsp:nvSpPr>
      <dsp:spPr>
        <a:xfrm>
          <a:off x="2093403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35613" y="3068158"/>
        <a:ext cx="1644952" cy="780266"/>
      </dsp:txXfrm>
    </dsp:sp>
    <dsp:sp modelId="{3DCC75C4-B419-4266-826D-FCF17E08D16C}">
      <dsp:nvSpPr>
        <dsp:cNvPr id="0" name=""/>
        <dsp:cNvSpPr/>
      </dsp:nvSpPr>
      <dsp:spPr>
        <a:xfrm>
          <a:off x="4185944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228154" y="3068158"/>
        <a:ext cx="1644952" cy="780266"/>
      </dsp:txXfrm>
    </dsp:sp>
    <dsp:sp modelId="{0F95636F-9B79-4903-B295-54D8BFD847D3}">
      <dsp:nvSpPr>
        <dsp:cNvPr id="0" name=""/>
        <dsp:cNvSpPr/>
      </dsp:nvSpPr>
      <dsp:spPr>
        <a:xfrm>
          <a:off x="6278485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320695" y="3068158"/>
        <a:ext cx="1644952" cy="780266"/>
      </dsp:txXfrm>
    </dsp:sp>
    <dsp:sp modelId="{8F6AE7C3-7B20-405A-AA2D-468EB7920496}">
      <dsp:nvSpPr>
        <dsp:cNvPr id="0" name=""/>
        <dsp:cNvSpPr/>
      </dsp:nvSpPr>
      <dsp:spPr>
        <a:xfrm>
          <a:off x="8371026" y="3025948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413236" y="3068158"/>
        <a:ext cx="1644952" cy="780266"/>
      </dsp:txXfrm>
    </dsp:sp>
    <dsp:sp modelId="{3805C56F-22B9-4299-86E9-85762344D8B1}">
      <dsp:nvSpPr>
        <dsp:cNvPr id="0" name=""/>
        <dsp:cNvSpPr/>
      </dsp:nvSpPr>
      <dsp:spPr>
        <a:xfrm>
          <a:off x="3139674" y="1798094"/>
          <a:ext cx="1729372" cy="864686"/>
        </a:xfrm>
        <a:prstGeom prst="round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 dirty="0" smtClean="0"/>
        </a:p>
      </dsp:txBody>
      <dsp:txXfrm>
        <a:off x="3181884" y="1840304"/>
        <a:ext cx="1644952" cy="7802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g>
</file>

<file path=ppt/media/image25.jpg>
</file>

<file path=ppt/media/image26.png>
</file>

<file path=ppt/media/image27.png>
</file>

<file path=ppt/media/image28.jpeg>
</file>

<file path=ppt/media/image29.png>
</file>

<file path=ppt/media/image3.jpg>
</file>

<file path=ppt/media/image30.png>
</file>

<file path=ppt/media/image31.png>
</file>

<file path=ppt/media/image32.png>
</file>

<file path=ppt/media/image33.jpg>
</file>

<file path=ppt/media/image34.jpeg>
</file>

<file path=ppt/media/image35.jpg>
</file>

<file path=ppt/media/image36.jpeg>
</file>

<file path=ppt/media/image37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DCD4B-8045-4EC2-A47C-A3DB1C99982D}" type="datetimeFigureOut">
              <a:rPr lang="en-US" smtClean="0"/>
              <a:t>22-06-18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5678C2-C742-429A-936E-2E122FF2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548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678C2-C742-429A-936E-2E122FF218B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554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22-06-18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7" Type="http://schemas.openxmlformats.org/officeDocument/2006/relationships/image" Target="../media/image3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6.jpeg"/><Relationship Id="rId5" Type="http://schemas.openxmlformats.org/officeDocument/2006/relationships/image" Target="../media/image35.jpg"/><Relationship Id="rId4" Type="http://schemas.openxmlformats.org/officeDocument/2006/relationships/image" Target="../media/image3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4.png"/><Relationship Id="rId18" Type="http://schemas.microsoft.com/office/2007/relationships/hdphoto" Target="../media/hdphoto8.wdp"/><Relationship Id="rId3" Type="http://schemas.openxmlformats.org/officeDocument/2006/relationships/diagramLayout" Target="../diagrams/layout1.xml"/><Relationship Id="rId21" Type="http://schemas.microsoft.com/office/2007/relationships/hdphoto" Target="../media/hdphoto9.wdp"/><Relationship Id="rId7" Type="http://schemas.openxmlformats.org/officeDocument/2006/relationships/image" Target="../media/image2.png"/><Relationship Id="rId12" Type="http://schemas.openxmlformats.org/officeDocument/2006/relationships/image" Target="../media/image13.png"/><Relationship Id="rId1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6" Type="http://schemas.openxmlformats.org/officeDocument/2006/relationships/image" Target="../media/image16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hdphoto" Target="../media/hdphoto6.wdp"/><Relationship Id="rId5" Type="http://schemas.openxmlformats.org/officeDocument/2006/relationships/diagramColors" Target="../diagrams/colors1.xml"/><Relationship Id="rId15" Type="http://schemas.microsoft.com/office/2007/relationships/hdphoto" Target="../media/hdphoto7.wdp"/><Relationship Id="rId23" Type="http://schemas.microsoft.com/office/2007/relationships/hdphoto" Target="../media/hdphoto10.wdp"/><Relationship Id="rId10" Type="http://schemas.openxmlformats.org/officeDocument/2006/relationships/image" Target="../media/image12.png"/><Relationship Id="rId19" Type="http://schemas.openxmlformats.org/officeDocument/2006/relationships/image" Target="../media/image18.png"/><Relationship Id="rId4" Type="http://schemas.openxmlformats.org/officeDocument/2006/relationships/diagramQuickStyle" Target="../diagrams/quickStyle1.xml"/><Relationship Id="rId9" Type="http://schemas.microsoft.com/office/2007/relationships/hdphoto" Target="../media/hdphoto5.wdp"/><Relationship Id="rId14" Type="http://schemas.openxmlformats.org/officeDocument/2006/relationships/image" Target="../media/image15.png"/><Relationship Id="rId22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g"/><Relationship Id="rId7" Type="http://schemas.openxmlformats.org/officeDocument/2006/relationships/image" Target="../media/image2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309" y="414141"/>
            <a:ext cx="5055325" cy="505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10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Demos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0" y="2009920"/>
            <a:ext cx="10100603" cy="4461218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Hope you Enjoy Watching our Demos ….. 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14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Conclusion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2405" y="1997442"/>
            <a:ext cx="9153044" cy="4461218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Data Optimization method used in creating small file </a:t>
            </a:r>
            <a:r>
              <a:rPr lang="en-US" sz="2800" dirty="0" smtClean="0">
                <a:solidFill>
                  <a:srgbClr val="333333"/>
                </a:solidFill>
              </a:rPr>
              <a:t>size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BIMgo classes schema are successful and extendable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Storage using IFC files needs new standards or using proxy will be the</a:t>
            </a:r>
            <a:r>
              <a:rPr lang="ar-EG" sz="2800" dirty="0" smtClean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workaround 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Some logic needs to be implemented </a:t>
            </a:r>
            <a:r>
              <a:rPr lang="en-US" sz="2800" dirty="0">
                <a:solidFill>
                  <a:srgbClr val="333333"/>
                </a:solidFill>
              </a:rPr>
              <a:t>to make up </a:t>
            </a:r>
            <a:r>
              <a:rPr lang="en-US" sz="2800" dirty="0" smtClean="0">
                <a:solidFill>
                  <a:srgbClr val="333333"/>
                </a:solidFill>
              </a:rPr>
              <a:t>for</a:t>
            </a:r>
            <a:r>
              <a:rPr lang="ar-EG" sz="2800" dirty="0" smtClean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 missing data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4199" y="2971017"/>
            <a:ext cx="1502725" cy="9660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840" y="1512056"/>
            <a:ext cx="3971523" cy="12436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826" y="5131072"/>
            <a:ext cx="1812974" cy="181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67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Future Work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0" y="2009920"/>
            <a:ext cx="9153044" cy="4461218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Analysis and Design Libraries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Complete Architectural and Structural modeling Features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Management features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Adding MEP Modeling </a:t>
            </a:r>
            <a:endParaRPr lang="en-US" sz="2800" dirty="0" smtClean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VR applications 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AR applications 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976" y="1515793"/>
            <a:ext cx="1679126" cy="14943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207" y="3985045"/>
            <a:ext cx="1212570" cy="11858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3707606"/>
            <a:ext cx="3631819" cy="15889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777" y="5396058"/>
            <a:ext cx="1795908" cy="119509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657" y="5441010"/>
            <a:ext cx="1728358" cy="115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83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309" y="414141"/>
            <a:ext cx="5055325" cy="505532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191360" y="5469466"/>
            <a:ext cx="405427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rgbClr val="3399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……..</a:t>
            </a:r>
            <a:r>
              <a:rPr lang="en-US" dirty="0" smtClean="0">
                <a:solidFill>
                  <a:srgbClr val="3399CC"/>
                </a:solidFill>
              </a:rPr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328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6021"/>
          <a:stretch/>
        </p:blipFill>
        <p:spPr>
          <a:xfrm>
            <a:off x="10938016" y="91440"/>
            <a:ext cx="1162544" cy="11495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80" t="78507" r="20191" b="3212"/>
          <a:stretch/>
        </p:blipFill>
        <p:spPr>
          <a:xfrm>
            <a:off x="3383279" y="1735183"/>
            <a:ext cx="4546256" cy="138683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514098" y="3122022"/>
            <a:ext cx="2142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Based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14098" y="3503526"/>
            <a:ext cx="4140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BIM Authoring Tool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29"/>
          <p:cNvSpPr txBox="1">
            <a:spLocks/>
          </p:cNvSpPr>
          <p:nvPr/>
        </p:nvSpPr>
        <p:spPr>
          <a:xfrm>
            <a:off x="8255726" y="4997642"/>
            <a:ext cx="2876475" cy="58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Presented By: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Shape 329"/>
          <p:cNvSpPr txBox="1">
            <a:spLocks/>
          </p:cNvSpPr>
          <p:nvPr/>
        </p:nvSpPr>
        <p:spPr>
          <a:xfrm>
            <a:off x="8255726" y="5427164"/>
            <a:ext cx="3545840" cy="103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457200" indent="-457200" algn="l">
              <a:buClrTx/>
              <a:buSzPct val="100000"/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Fouad </a:t>
            </a:r>
            <a:r>
              <a:rPr lang="en-US" sz="2400" dirty="0" smtClean="0">
                <a:solidFill>
                  <a:schemeClr val="tx1"/>
                </a:solidFill>
              </a:rPr>
              <a:t>Mostafa</a:t>
            </a:r>
          </a:p>
          <a:p>
            <a:pPr marL="457200" indent="-457200" algn="l">
              <a:buClrTx/>
              <a:buSzPct val="100000"/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Mohamed Mahmoud</a:t>
            </a:r>
          </a:p>
        </p:txBody>
      </p:sp>
    </p:spTree>
    <p:extLst>
      <p:ext uri="{BB962C8B-B14F-4D97-AF65-F5344CB8AC3E}">
        <p14:creationId xmlns:p14="http://schemas.microsoft.com/office/powerpoint/2010/main" val="13431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19906"/>
            <a:ext cx="2647242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Agenda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0" y="2008160"/>
            <a:ext cx="11324493" cy="4461218"/>
          </a:xfrm>
        </p:spPr>
        <p:txBody>
          <a:bodyPr>
            <a:normAutofit lnSpcReduction="10000"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Problem definition 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Our </a:t>
            </a:r>
            <a:r>
              <a:rPr lang="en-US" sz="2800" dirty="0">
                <a:solidFill>
                  <a:srgbClr val="333333"/>
                </a:solidFill>
              </a:rPr>
              <a:t>solution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Product Vision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Development Scenarios </a:t>
            </a:r>
            <a:r>
              <a:rPr lang="en-US" sz="2800" dirty="0">
                <a:solidFill>
                  <a:srgbClr val="333333"/>
                </a:solidFill>
              </a:rPr>
              <a:t>&amp; Tools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Business </a:t>
            </a:r>
            <a:r>
              <a:rPr lang="en-US" sz="2800" dirty="0">
                <a:solidFill>
                  <a:srgbClr val="333333"/>
                </a:solidFill>
              </a:rPr>
              <a:t>Model </a:t>
            </a:r>
            <a:r>
              <a:rPr lang="en-US" sz="2800" dirty="0" smtClean="0">
                <a:solidFill>
                  <a:srgbClr val="333333"/>
                </a:solidFill>
              </a:rPr>
              <a:t> 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Demo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Conclusion 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Future </a:t>
            </a:r>
            <a:r>
              <a:rPr lang="en-US" sz="2800" dirty="0">
                <a:solidFill>
                  <a:srgbClr val="333333"/>
                </a:solidFill>
              </a:rPr>
              <a:t>work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55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Problem Definition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0" y="1841857"/>
            <a:ext cx="10100603" cy="2369401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One person needs to use more than one device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Same Product ,but many versions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333333"/>
                </a:solidFill>
              </a:rPr>
              <a:t> </a:t>
            </a:r>
            <a:r>
              <a:rPr lang="en-US" sz="2800" dirty="0" smtClean="0">
                <a:solidFill>
                  <a:srgbClr val="333333"/>
                </a:solidFill>
              </a:rPr>
              <a:t>Installation Headache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System Requirements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039" y="2372826"/>
            <a:ext cx="3527129" cy="1776791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5101" y="4287189"/>
            <a:ext cx="2166163" cy="2363087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9" t="862" r="15038" b="63171"/>
          <a:stretch/>
        </p:blipFill>
        <p:spPr>
          <a:xfrm>
            <a:off x="5992836" y="4287189"/>
            <a:ext cx="2957816" cy="1751719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7" t="15890" r="7356" b="33187"/>
          <a:stretch/>
        </p:blipFill>
        <p:spPr>
          <a:xfrm>
            <a:off x="1760577" y="4287189"/>
            <a:ext cx="3984904" cy="1751719"/>
          </a:xfrm>
          <a:prstGeom prst="rect">
            <a:avLst/>
          </a:prstGeom>
          <a:ln w="38100" cap="sq">
            <a:solidFill>
              <a:srgbClr val="59595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2201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Our Solution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1" y="2009920"/>
            <a:ext cx="10100603" cy="2238772"/>
          </a:xfrm>
        </p:spPr>
        <p:txBody>
          <a:bodyPr>
            <a:normAutofit lnSpcReduction="10000"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Access From Any Device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Application Always Updated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No Installation Needed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Only Reasonable Graphics Card is Required 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1026" name="Picture 2" descr="Image result for Access From Any Devic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443" b="92736" l="2800" r="96400">
                        <a14:foregroundMark x1="8933" y1="84988" x2="8933" y2="84988"/>
                        <a14:foregroundMark x1="10133" y1="83293" x2="10133" y2="83293"/>
                        <a14:foregroundMark x1="10133" y1="82082" x2="10133" y2="82082"/>
                        <a14:foregroundMark x1="10400" y1="86925" x2="4000" y2="86441"/>
                        <a14:foregroundMark x1="3867" y1="85956" x2="10533" y2="80145"/>
                        <a14:foregroundMark x1="39867" y1="62470" x2="39867" y2="687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453" y="817293"/>
            <a:ext cx="3350712" cy="1845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uo to dat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48" b="89529" l="1545" r="99338">
                        <a14:foregroundMark x1="3753" y1="70681" x2="3753" y2="70681"/>
                        <a14:foregroundMark x1="12141" y1="61780" x2="12141" y2="61780"/>
                        <a14:foregroundMark x1="18322" y1="70157" x2="18322" y2="70157"/>
                        <a14:foregroundMark x1="24283" y1="66492" x2="24283" y2="66492"/>
                        <a14:foregroundMark x1="50773" y1="54974" x2="50773" y2="54974"/>
                        <a14:foregroundMark x1="58499" y1="65445" x2="58499" y2="65445"/>
                        <a14:foregroundMark x1="63355" y1="70681" x2="63355" y2="70681"/>
                        <a14:foregroundMark x1="73289" y1="70681" x2="73289" y2="70681"/>
                        <a14:foregroundMark x1="82781" y1="70157" x2="82781" y2="70157"/>
                        <a14:foregroundMark x1="88079" y1="67539" x2="88079" y2="67539"/>
                        <a14:foregroundMark x1="93598" y1="65969" x2="93598" y2="659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981"/>
          <a:stretch/>
        </p:blipFill>
        <p:spPr bwMode="auto">
          <a:xfrm>
            <a:off x="8831100" y="2484762"/>
            <a:ext cx="3064329" cy="181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lated image"/>
          <p:cNvPicPr>
            <a:picLocks noChangeAspect="1" noChangeArrowheads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8396" y="4201220"/>
            <a:ext cx="2656780" cy="2656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lated image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768" b="98616" l="2600" r="97400">
                        <a14:foregroundMark x1="44000" y1="88581" x2="44000" y2="885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714" y="4105275"/>
            <a:ext cx="4762500" cy="275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88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Product Vision</a:t>
            </a:r>
            <a:endParaRPr lang="en-US" sz="4400" dirty="0">
              <a:solidFill>
                <a:srgbClr val="3399CC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75837256"/>
              </p:ext>
            </p:extLst>
          </p:nvPr>
        </p:nvGraphicFramePr>
        <p:xfrm>
          <a:off x="1884412" y="1448072"/>
          <a:ext cx="10101262" cy="4460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7" b="89936" l="4452" r="95713">
                        <a14:backgroundMark x1="51031" y1="85367" x2="51031" y2="85367"/>
                        <a14:backgroundMark x1="59398" y1="79294" x2="59398" y2="79294"/>
                        <a14:backgroundMark x1="14880" y1="78080" x2="90561" y2="78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4587" y="1201486"/>
            <a:ext cx="3163112" cy="225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upload download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45153" l="0" r="100000">
                        <a14:foregroundMark x1="1875" y1="15561" x2="1875" y2="15561"/>
                        <a14:foregroundMark x1="4375" y1="8673" x2="4375" y2="8673"/>
                        <a14:backgroundMark x1="2500" y1="2296" x2="2500" y2="2296"/>
                        <a14:backgroundMark x1="1875" y1="5357" x2="1875" y2="5357"/>
                        <a14:backgroundMark x1="1375" y1="8418" x2="1375" y2="8418"/>
                        <a14:backgroundMark x1="5875" y1="510" x2="5875" y2="510"/>
                        <a14:backgroundMark x1="375" y1="10969" x2="375" y2="10969"/>
                        <a14:backgroundMark x1="375" y1="12500" x2="375" y2="12500"/>
                        <a14:backgroundMark x1="375" y1="14541" x2="375" y2="145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6761"/>
          <a:stretch/>
        </p:blipFill>
        <p:spPr bwMode="auto">
          <a:xfrm>
            <a:off x="5264587" y="3302738"/>
            <a:ext cx="1467713" cy="31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upload download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4847" b="100000" l="0" r="80250">
                        <a14:foregroundMark x1="1875" y1="15561" x2="1875" y2="15561"/>
                        <a14:foregroundMark x1="4375" y1="8673" x2="4375" y2="8673"/>
                        <a14:foregroundMark x1="5875" y1="71939" x2="5875" y2="71939"/>
                        <a14:foregroundMark x1="6125" y1="62500" x2="6125" y2="62500"/>
                        <a14:backgroundMark x1="2500" y1="2296" x2="2500" y2="2296"/>
                        <a14:backgroundMark x1="1875" y1="5357" x2="1875" y2="5357"/>
                        <a14:backgroundMark x1="1375" y1="8418" x2="1375" y2="8418"/>
                        <a14:backgroundMark x1="5875" y1="510" x2="5875" y2="510"/>
                        <a14:backgroundMark x1="375" y1="10969" x2="375" y2="10969"/>
                        <a14:backgroundMark x1="375" y1="12500" x2="375" y2="12500"/>
                        <a14:backgroundMark x1="375" y1="14541" x2="375" y2="14541"/>
                        <a14:backgroundMark x1="875" y1="98980" x2="875" y2="989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382" t="55113" r="20314" b="-2327"/>
          <a:stretch/>
        </p:blipFill>
        <p:spPr bwMode="auto">
          <a:xfrm>
            <a:off x="5410867" y="3600624"/>
            <a:ext cx="1175152" cy="33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ifc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677" y="3322786"/>
            <a:ext cx="351017" cy="348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lated image"/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9814" b="72671" l="39695" r="87405">
                        <a14:foregroundMark x1="44847" y1="41304" x2="44847" y2="41304"/>
                        <a14:foregroundMark x1="73664" y1="42857" x2="73664" y2="42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326" t="29753" r="12429" b="28011"/>
          <a:stretch/>
        </p:blipFill>
        <p:spPr bwMode="auto">
          <a:xfrm>
            <a:off x="4822677" y="3672639"/>
            <a:ext cx="363436" cy="195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Access From Any Device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755" y="4482952"/>
            <a:ext cx="2065511" cy="116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84412" y="5618633"/>
            <a:ext cx="1412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Access from any device</a:t>
            </a: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37074" y="5672814"/>
            <a:ext cx="18235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Architectural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MEP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Modeling  </a:t>
            </a:r>
          </a:p>
        </p:txBody>
      </p:sp>
      <p:sp>
        <p:nvSpPr>
          <p:cNvPr id="9" name="Rectangle 8"/>
          <p:cNvSpPr/>
          <p:nvPr/>
        </p:nvSpPr>
        <p:spPr>
          <a:xfrm>
            <a:off x="5877154" y="5644621"/>
            <a:ext cx="22032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Modeling , Analysis and Design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344506" y="5805898"/>
            <a:ext cx="1486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Blocks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179587" y="5670609"/>
            <a:ext cx="17407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Backup for Internet failure</a:t>
            </a:r>
          </a:p>
        </p:txBody>
      </p:sp>
      <p:pic>
        <p:nvPicPr>
          <p:cNvPr id="2060" name="Picture 12" descr="Image result for Architectural , MEP Modeling"/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0" b="100000" l="6875" r="94922">
                        <a14:backgroundMark x1="16797" y1="15000" x2="16797" y2="15000"/>
                        <a14:backgroundMark x1="14766" y1="17639" x2="14766" y2="17639"/>
                        <a14:backgroundMark x1="14531" y1="18750" x2="14531" y2="18750"/>
                        <a14:backgroundMark x1="15937" y1="17639" x2="15937" y2="17639"/>
                        <a14:backgroundMark x1="21719" y1="10833" x2="21719" y2="10833"/>
                        <a14:backgroundMark x1="23750" y1="8333" x2="23750" y2="8333"/>
                        <a14:backgroundMark x1="29844" y1="972" x2="29844" y2="972"/>
                        <a14:backgroundMark x1="30469" y1="694" x2="30469" y2="694"/>
                        <a14:backgroundMark x1="12812" y1="20556" x2="12812" y2="20556"/>
                        <a14:backgroundMark x1="11172" y1="23194" x2="11172" y2="23194"/>
                        <a14:backgroundMark x1="92422" y1="27778" x2="92422" y2="27778"/>
                        <a14:backgroundMark x1="92422" y1="22500" x2="92422" y2="22500"/>
                        <a14:backgroundMark x1="92422" y1="32778" x2="92422" y2="32778"/>
                        <a14:backgroundMark x1="14453" y1="19306" x2="14453" y2="19306"/>
                        <a14:backgroundMark x1="92031" y1="29028" x2="92031" y2="29028"/>
                        <a14:backgroundMark x1="92500" y1="26111" x2="92500" y2="26111"/>
                        <a14:backgroundMark x1="92188" y1="34444" x2="92188" y2="34444"/>
                        <a14:backgroundMark x1="92500" y1="25694" x2="92500" y2="25694"/>
                        <a14:backgroundMark x1="92500" y1="24028" x2="92500" y2="24028"/>
                        <a14:backgroundMark x1="92422" y1="31111" x2="92422" y2="31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606" t="524" r="7169"/>
          <a:stretch/>
        </p:blipFill>
        <p:spPr bwMode="auto">
          <a:xfrm>
            <a:off x="3949923" y="4580221"/>
            <a:ext cx="1912320" cy="104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internet failure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32" t="22093" r="44076" b="57316"/>
          <a:stretch/>
        </p:blipFill>
        <p:spPr bwMode="auto">
          <a:xfrm>
            <a:off x="8351333" y="4659902"/>
            <a:ext cx="1447800" cy="984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Related image"/>
          <p:cNvPicPr>
            <a:picLocks noChangeAspect="1" noChangeArrowheads="1"/>
          </p:cNvPicPr>
          <p:nvPr/>
        </p:nvPicPr>
        <p:blipFill rotWithShape="1"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2647" b="89706" l="35372" r="68926">
                        <a14:foregroundMark x1="46942" y1="35588" x2="46942" y2="35588"/>
                        <a14:foregroundMark x1="47438" y1="36765" x2="47438" y2="36765"/>
                        <a14:foregroundMark x1="66281" y1="37647" x2="66281" y2="376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589" t="12491" r="30863" b="10064"/>
          <a:stretch/>
        </p:blipFill>
        <p:spPr bwMode="auto">
          <a:xfrm>
            <a:off x="6456993" y="4424847"/>
            <a:ext cx="1013484" cy="131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Related image"/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1771" b="97648" l="2637" r="97776">
                        <a14:foregroundMark x1="20997" y1="16675" x2="20997" y2="16675"/>
                        <a14:foregroundMark x1="18520" y1="16940" x2="31766" y2="16940"/>
                        <a14:foregroundMark x1="73062" y1="22833" x2="88755" y2="22833"/>
                        <a14:foregroundMark x1="46569" y1="45111" x2="60737" y2="45111"/>
                        <a14:foregroundMark x1="18520" y1="74841" x2="35165" y2="74339"/>
                        <a14:foregroundMark x1="45330" y1="78938" x2="62897" y2="78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58" t="53951" r="20313" b="2234"/>
          <a:stretch/>
        </p:blipFill>
        <p:spPr bwMode="auto">
          <a:xfrm>
            <a:off x="10323404" y="4633914"/>
            <a:ext cx="1528508" cy="1087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824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Development Scenarios and tools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070" y="2009920"/>
            <a:ext cx="10100603" cy="2366137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Read / Write IFC files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Perform Structural Analysis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Send/Receive Model Data To/From Website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Tools to use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8921931" y="2233749"/>
            <a:ext cx="3063742" cy="1763485"/>
            <a:chOff x="3148149" y="2671354"/>
            <a:chExt cx="6074230" cy="3409406"/>
          </a:xfrm>
        </p:grpSpPr>
        <p:pic>
          <p:nvPicPr>
            <p:cNvPr id="3078" name="Picture 6" descr="Image result for read write text file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5" t="5553" r="6203" b="19249"/>
            <a:stretch/>
          </p:blipFill>
          <p:spPr bwMode="auto">
            <a:xfrm>
              <a:off x="3148149" y="2671354"/>
              <a:ext cx="6074230" cy="3409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3214688" y="2705100"/>
              <a:ext cx="2328862" cy="29307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300413" y="3192987"/>
              <a:ext cx="2157412" cy="37412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257550" y="5037490"/>
              <a:ext cx="2243137" cy="41080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836569" y="2783681"/>
              <a:ext cx="2341940" cy="3143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80" name="Picture 8" descr="Image result for finite element analysis buildi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7" t="12919" r="6374" b="9972"/>
          <a:stretch/>
        </p:blipFill>
        <p:spPr bwMode="auto">
          <a:xfrm>
            <a:off x="1885069" y="4376057"/>
            <a:ext cx="2300748" cy="1537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client side vs server sid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" t="58766" r="6702" b="23703"/>
          <a:stretch/>
        </p:blipFill>
        <p:spPr bwMode="auto">
          <a:xfrm flipH="1">
            <a:off x="4635982" y="5103174"/>
            <a:ext cx="3644537" cy="809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0" descr="Image result for client side vs server sid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8" t="15504" r="8599" b="66965"/>
          <a:stretch/>
        </p:blipFill>
        <p:spPr bwMode="auto">
          <a:xfrm>
            <a:off x="4635983" y="4197483"/>
            <a:ext cx="3644537" cy="809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84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71139" y="5000230"/>
            <a:ext cx="1329012" cy="1809234"/>
          </a:xfrm>
          <a:prstGeom prst="rect">
            <a:avLst/>
          </a:prstGeom>
        </p:spPr>
      </p:pic>
      <p:sp>
        <p:nvSpPr>
          <p:cNvPr id="5" name="Snip Diagonal Corner Rectangle 4"/>
          <p:cNvSpPr/>
          <p:nvPr/>
        </p:nvSpPr>
        <p:spPr>
          <a:xfrm>
            <a:off x="4844810" y="1227909"/>
            <a:ext cx="2837657" cy="1005840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34491" y="1460678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Adapter </a:t>
            </a:r>
            <a:endParaRPr lang="en-US" sz="2800" b="1" dirty="0"/>
          </a:p>
        </p:txBody>
      </p:sp>
      <p:sp>
        <p:nvSpPr>
          <p:cNvPr id="10" name="Snip Diagonal Corner Rectangle 9"/>
          <p:cNvSpPr/>
          <p:nvPr/>
        </p:nvSpPr>
        <p:spPr>
          <a:xfrm rot="16200000">
            <a:off x="2899324" y="1461091"/>
            <a:ext cx="1921748" cy="640081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2899323" y="1581076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Sap API Helper</a:t>
            </a:r>
            <a:endParaRPr lang="en-US" sz="2000" b="1" dirty="0"/>
          </a:p>
        </p:txBody>
      </p:sp>
      <p:sp>
        <p:nvSpPr>
          <p:cNvPr id="13" name="Flowchart: Decision 12"/>
          <p:cNvSpPr/>
          <p:nvPr/>
        </p:nvSpPr>
        <p:spPr>
          <a:xfrm rot="16200000">
            <a:off x="1621360" y="1461091"/>
            <a:ext cx="1921748" cy="640081"/>
          </a:xfrm>
          <a:prstGeom prst="flowChartDecision">
            <a:avLst/>
          </a:prstGeom>
          <a:solidFill>
            <a:srgbClr val="595959"/>
          </a:solidFill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0ACE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1621359" y="1581076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Sap API 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16" name="Snip Diagonal Corner Rectangle 15"/>
          <p:cNvSpPr/>
          <p:nvPr/>
        </p:nvSpPr>
        <p:spPr>
          <a:xfrm rot="16200000">
            <a:off x="7641058" y="1461090"/>
            <a:ext cx="1921748" cy="634127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rot="16200000">
            <a:off x="7641057" y="1581075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IFC Helper</a:t>
            </a:r>
            <a:endParaRPr lang="en-US" sz="2000" b="1" dirty="0"/>
          </a:p>
        </p:txBody>
      </p:sp>
      <p:sp>
        <p:nvSpPr>
          <p:cNvPr id="19" name="Flowchart: Decision 18"/>
          <p:cNvSpPr/>
          <p:nvPr/>
        </p:nvSpPr>
        <p:spPr>
          <a:xfrm rot="16200000">
            <a:off x="8654156" y="1465447"/>
            <a:ext cx="1921748" cy="634127"/>
          </a:xfrm>
          <a:prstGeom prst="flowChartDecision">
            <a:avLst/>
          </a:prstGeom>
          <a:solidFill>
            <a:srgbClr val="595959"/>
          </a:solidFill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 rot="16200000">
            <a:off x="8654157" y="1582456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Xbim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 rot="16200000">
            <a:off x="9710266" y="1463572"/>
            <a:ext cx="1921748" cy="634127"/>
          </a:xfrm>
          <a:prstGeom prst="ellipse">
            <a:avLst/>
          </a:prstGeom>
          <a:solidFill>
            <a:srgbClr val="30ACEC"/>
          </a:solidFill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 rot="16200000">
            <a:off x="9710266" y="1581075"/>
            <a:ext cx="1921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595959"/>
                </a:solidFill>
              </a:rPr>
              <a:t>IFC file</a:t>
            </a:r>
            <a:endParaRPr lang="en-US" sz="2000" b="1" dirty="0">
              <a:solidFill>
                <a:srgbClr val="595959"/>
              </a:solidFill>
            </a:endParaRPr>
          </a:p>
        </p:txBody>
      </p:sp>
      <p:sp>
        <p:nvSpPr>
          <p:cNvPr id="24" name="Snip Diagonal Corner Rectangle 23"/>
          <p:cNvSpPr/>
          <p:nvPr/>
        </p:nvSpPr>
        <p:spPr>
          <a:xfrm>
            <a:off x="5302159" y="238573"/>
            <a:ext cx="1921748" cy="640081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02160" y="339316"/>
            <a:ext cx="1921747" cy="442674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BIMgo Classes</a:t>
            </a:r>
            <a:endParaRPr lang="en-US" sz="2000" b="1" dirty="0"/>
          </a:p>
        </p:txBody>
      </p:sp>
      <p:sp>
        <p:nvSpPr>
          <p:cNvPr id="27" name="Snip Diagonal Corner Rectangle 26"/>
          <p:cNvSpPr/>
          <p:nvPr/>
        </p:nvSpPr>
        <p:spPr>
          <a:xfrm>
            <a:off x="1610586" y="3117083"/>
            <a:ext cx="2837657" cy="1595619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12987" y="3299963"/>
            <a:ext cx="1632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610586" y="3358393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Website </a:t>
            </a:r>
            <a:endParaRPr lang="en-US" sz="2800" b="1" dirty="0"/>
          </a:p>
        </p:txBody>
      </p:sp>
      <p:sp>
        <p:nvSpPr>
          <p:cNvPr id="30" name="Trapezoid 29"/>
          <p:cNvSpPr/>
          <p:nvPr/>
        </p:nvSpPr>
        <p:spPr>
          <a:xfrm>
            <a:off x="1775982" y="3905130"/>
            <a:ext cx="2498071" cy="634127"/>
          </a:xfrm>
          <a:prstGeom prst="trapezoid">
            <a:avLst/>
          </a:prstGeom>
          <a:solidFill>
            <a:srgbClr val="595959"/>
          </a:solidFill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816418" y="4022138"/>
            <a:ext cx="2375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ASP. Net Core MVC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32" name="Snip Diagonal Corner Rectangle 31"/>
          <p:cNvSpPr/>
          <p:nvPr/>
        </p:nvSpPr>
        <p:spPr>
          <a:xfrm>
            <a:off x="4844810" y="3107320"/>
            <a:ext cx="2837657" cy="1595619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447211" y="3290200"/>
            <a:ext cx="1632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844810" y="3348630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API </a:t>
            </a:r>
            <a:endParaRPr lang="en-US" sz="2800" b="1" dirty="0"/>
          </a:p>
        </p:txBody>
      </p:sp>
      <p:sp>
        <p:nvSpPr>
          <p:cNvPr id="35" name="Trapezoid 34"/>
          <p:cNvSpPr/>
          <p:nvPr/>
        </p:nvSpPr>
        <p:spPr>
          <a:xfrm>
            <a:off x="5010206" y="3895367"/>
            <a:ext cx="2498071" cy="634127"/>
          </a:xfrm>
          <a:prstGeom prst="trapezoid">
            <a:avLst/>
          </a:prstGeom>
          <a:solidFill>
            <a:srgbClr val="595959"/>
          </a:solidFill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050642" y="4012375"/>
            <a:ext cx="2457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ASP. Net framework</a:t>
            </a:r>
            <a:endParaRPr lang="en-US" sz="2000" b="1" dirty="0">
              <a:solidFill>
                <a:srgbClr val="30ACEC"/>
              </a:solidFill>
            </a:endParaRPr>
          </a:p>
        </p:txBody>
      </p:sp>
      <p:sp>
        <p:nvSpPr>
          <p:cNvPr id="37" name="Snip Diagonal Corner Rectangle 36"/>
          <p:cNvSpPr/>
          <p:nvPr/>
        </p:nvSpPr>
        <p:spPr>
          <a:xfrm>
            <a:off x="4841634" y="5107038"/>
            <a:ext cx="2837657" cy="1595619"/>
          </a:xfrm>
          <a:prstGeom prst="snip2Diag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44035" y="5289918"/>
            <a:ext cx="1632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4841634" y="5348348"/>
            <a:ext cx="2837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BIMgo UI </a:t>
            </a:r>
            <a:endParaRPr lang="en-US" sz="2800" b="1" dirty="0"/>
          </a:p>
        </p:txBody>
      </p:sp>
      <p:sp>
        <p:nvSpPr>
          <p:cNvPr id="40" name="Trapezoid 39"/>
          <p:cNvSpPr/>
          <p:nvPr/>
        </p:nvSpPr>
        <p:spPr>
          <a:xfrm>
            <a:off x="5007030" y="5895085"/>
            <a:ext cx="2498071" cy="634127"/>
          </a:xfrm>
          <a:prstGeom prst="trapezoid">
            <a:avLst/>
          </a:prstGeom>
          <a:solidFill>
            <a:srgbClr val="595959"/>
          </a:solidFill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047466" y="6012093"/>
            <a:ext cx="2457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30ACEC"/>
                </a:solidFill>
              </a:rPr>
              <a:t>Three.js , Bootstrap</a:t>
            </a:r>
            <a:endParaRPr lang="en-US" sz="2000" b="1" dirty="0">
              <a:solidFill>
                <a:srgbClr val="30ACEC"/>
              </a:solidFill>
            </a:endParaRPr>
          </a:p>
        </p:txBody>
      </p:sp>
      <p:cxnSp>
        <p:nvCxnSpPr>
          <p:cNvPr id="43" name="Straight Arrow Connector 42"/>
          <p:cNvCxnSpPr>
            <a:stCxn id="13" idx="2"/>
            <a:endCxn id="10" idx="3"/>
          </p:cNvCxnSpPr>
          <p:nvPr/>
        </p:nvCxnSpPr>
        <p:spPr>
          <a:xfrm>
            <a:off x="2902274" y="1781132"/>
            <a:ext cx="64008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4180239" y="1781132"/>
            <a:ext cx="64008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16" idx="3"/>
          </p:cNvCxnSpPr>
          <p:nvPr/>
        </p:nvCxnSpPr>
        <p:spPr>
          <a:xfrm flipV="1">
            <a:off x="7682467" y="1778154"/>
            <a:ext cx="602402" cy="297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6" idx="1"/>
            <a:endCxn id="19" idx="0"/>
          </p:cNvCxnSpPr>
          <p:nvPr/>
        </p:nvCxnSpPr>
        <p:spPr>
          <a:xfrm>
            <a:off x="8918996" y="1778154"/>
            <a:ext cx="378971" cy="435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9" idx="2"/>
            <a:endCxn id="22" idx="0"/>
          </p:cNvCxnSpPr>
          <p:nvPr/>
        </p:nvCxnSpPr>
        <p:spPr>
          <a:xfrm flipV="1">
            <a:off x="9932094" y="1780636"/>
            <a:ext cx="421983" cy="187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5" idx="3"/>
            <a:endCxn id="24" idx="1"/>
          </p:cNvCxnSpPr>
          <p:nvPr/>
        </p:nvCxnSpPr>
        <p:spPr>
          <a:xfrm flipH="1" flipV="1">
            <a:off x="6263033" y="878654"/>
            <a:ext cx="606" cy="34925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32" idx="3"/>
            <a:endCxn id="5" idx="1"/>
          </p:cNvCxnSpPr>
          <p:nvPr/>
        </p:nvCxnSpPr>
        <p:spPr>
          <a:xfrm flipV="1">
            <a:off x="6263639" y="2233749"/>
            <a:ext cx="0" cy="87357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7" idx="3"/>
            <a:endCxn id="32" idx="1"/>
          </p:cNvCxnSpPr>
          <p:nvPr/>
        </p:nvCxnSpPr>
        <p:spPr>
          <a:xfrm flipV="1">
            <a:off x="6260463" y="4702939"/>
            <a:ext cx="3176" cy="40409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7" idx="1"/>
            <a:endCxn id="39" idx="1"/>
          </p:cNvCxnSpPr>
          <p:nvPr/>
        </p:nvCxnSpPr>
        <p:spPr>
          <a:xfrm rot="16200000" flipH="1">
            <a:off x="3486896" y="4255220"/>
            <a:ext cx="897256" cy="1812219"/>
          </a:xfrm>
          <a:prstGeom prst="bentConnector2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11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04" y="1021666"/>
            <a:ext cx="9115865" cy="988254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US" sz="4400" dirty="0" smtClean="0">
                <a:solidFill>
                  <a:srgbClr val="3399CC"/>
                </a:solidFill>
              </a:rPr>
              <a:t>Business Model </a:t>
            </a:r>
            <a:endParaRPr lang="en-US" sz="4400" dirty="0">
              <a:solidFill>
                <a:srgbClr val="3399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49327" y="1812549"/>
            <a:ext cx="10842673" cy="3976218"/>
          </a:xfrm>
        </p:spPr>
        <p:txBody>
          <a:bodyPr>
            <a:normAutofit/>
          </a:bodyPr>
          <a:lstStyle/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Target Segment : All AEC Domain partners</a:t>
            </a:r>
          </a:p>
          <a:p>
            <a:pPr marL="0" indent="0">
              <a:buClrTx/>
              <a:buSzPct val="100000"/>
              <a:buNone/>
            </a:pPr>
            <a:endParaRPr lang="en-US" sz="2800" dirty="0" smtClean="0">
              <a:solidFill>
                <a:srgbClr val="333333"/>
              </a:solidFill>
            </a:endParaRP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 Added Value : Multiple Devices , Auto Update , No installation And low System Requirements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endParaRPr lang="en-US" sz="2800" dirty="0" smtClean="0">
              <a:solidFill>
                <a:srgbClr val="333333"/>
              </a:solidFill>
            </a:endParaRPr>
          </a:p>
          <a:p>
            <a:pPr marL="0" indent="0">
              <a:buClrTx/>
              <a:buSzPct val="100000"/>
              <a:buNone/>
            </a:pPr>
            <a:r>
              <a:rPr lang="en-US" sz="2800" dirty="0" smtClean="0">
                <a:solidFill>
                  <a:srgbClr val="333333"/>
                </a:solidFill>
              </a:rPr>
              <a:t> </a:t>
            </a:r>
          </a:p>
          <a:p>
            <a:pPr>
              <a:buClrTx/>
              <a:buSzPct val="100000"/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333333"/>
                </a:solidFill>
              </a:rPr>
              <a:t>Promotion : Sample Demos , Tutorial Videos , Free Trials </a:t>
            </a:r>
            <a:endParaRPr lang="en-US" sz="2800" dirty="0">
              <a:solidFill>
                <a:srgbClr val="33333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9" t="5503" r="15590" b="223"/>
          <a:stretch/>
        </p:blipFill>
        <p:spPr>
          <a:xfrm>
            <a:off x="10656662" y="200686"/>
            <a:ext cx="1329012" cy="18092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452" y="1569654"/>
            <a:ext cx="2066049" cy="13779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743" y="3971057"/>
            <a:ext cx="3321073" cy="13248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951" y="3802080"/>
            <a:ext cx="1386501" cy="14938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129" y="5763556"/>
            <a:ext cx="1878386" cy="11187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172" y="5738344"/>
            <a:ext cx="1887213" cy="111965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622" y="5719749"/>
            <a:ext cx="1238755" cy="116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73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783</TotalTime>
  <Words>282</Words>
  <Application>Microsoft Office PowerPoint</Application>
  <PresentationFormat>Widescreen</PresentationFormat>
  <Paragraphs>71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Corbel</vt:lpstr>
      <vt:lpstr>Nixie One</vt:lpstr>
      <vt:lpstr>Tahoma</vt:lpstr>
      <vt:lpstr>Times New Roman</vt:lpstr>
      <vt:lpstr>Wingdings</vt:lpstr>
      <vt:lpstr>Parallax</vt:lpstr>
      <vt:lpstr>PowerPoint Presentation</vt:lpstr>
      <vt:lpstr>PowerPoint Presentation</vt:lpstr>
      <vt:lpstr>Agenda</vt:lpstr>
      <vt:lpstr>Problem Definition</vt:lpstr>
      <vt:lpstr>Our Solution</vt:lpstr>
      <vt:lpstr>Product Vision</vt:lpstr>
      <vt:lpstr>Development Scenarios and tools</vt:lpstr>
      <vt:lpstr>PowerPoint Presentation</vt:lpstr>
      <vt:lpstr>Business Model </vt:lpstr>
      <vt:lpstr>Demos </vt:lpstr>
      <vt:lpstr>Conclusion </vt:lpstr>
      <vt:lpstr>Future Work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fouad5657</dc:creator>
  <cp:lastModifiedBy>fouad5657</cp:lastModifiedBy>
  <cp:revision>57</cp:revision>
  <dcterms:created xsi:type="dcterms:W3CDTF">2018-06-20T10:14:59Z</dcterms:created>
  <dcterms:modified xsi:type="dcterms:W3CDTF">2018-06-22T03:12:28Z</dcterms:modified>
</cp:coreProperties>
</file>

<file path=docProps/thumbnail.jpeg>
</file>